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7" r:id="rId2"/>
    <p:sldId id="3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オラついている人物のシルエット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2803F3DF-B34F-4006-5B50-5E47CBB3A211}"/>
              </a:ext>
            </a:extLst>
          </p:cNvPr>
          <p:cNvSpPr>
            <a:spLocks noEditPoints="1"/>
          </p:cNvSpPr>
          <p:nvPr/>
        </p:nvSpPr>
        <p:spPr bwMode="auto">
          <a:xfrm>
            <a:off x="7431938" y="928851"/>
            <a:ext cx="1052086" cy="2500149"/>
          </a:xfrm>
          <a:custGeom>
            <a:avLst/>
            <a:gdLst>
              <a:gd name="T0" fmla="*/ 20 w 728"/>
              <a:gd name="T1" fmla="*/ 671 h 1730"/>
              <a:gd name="T2" fmla="*/ 35 w 728"/>
              <a:gd name="T3" fmla="*/ 787 h 1730"/>
              <a:gd name="T4" fmla="*/ 25 w 728"/>
              <a:gd name="T5" fmla="*/ 993 h 1730"/>
              <a:gd name="T6" fmla="*/ 41 w 728"/>
              <a:gd name="T7" fmla="*/ 1249 h 1730"/>
              <a:gd name="T8" fmla="*/ 30 w 728"/>
              <a:gd name="T9" fmla="*/ 1336 h 1730"/>
              <a:gd name="T10" fmla="*/ 34 w 728"/>
              <a:gd name="T11" fmla="*/ 1424 h 1730"/>
              <a:gd name="T12" fmla="*/ 105 w 728"/>
              <a:gd name="T13" fmla="*/ 1588 h 1730"/>
              <a:gd name="T14" fmla="*/ 28 w 728"/>
              <a:gd name="T15" fmla="*/ 1707 h 1730"/>
              <a:gd name="T16" fmla="*/ 49 w 728"/>
              <a:gd name="T17" fmla="*/ 1726 h 1730"/>
              <a:gd name="T18" fmla="*/ 129 w 728"/>
              <a:gd name="T19" fmla="*/ 1703 h 1730"/>
              <a:gd name="T20" fmla="*/ 174 w 728"/>
              <a:gd name="T21" fmla="*/ 1650 h 1730"/>
              <a:gd name="T22" fmla="*/ 190 w 728"/>
              <a:gd name="T23" fmla="*/ 1623 h 1730"/>
              <a:gd name="T24" fmla="*/ 194 w 728"/>
              <a:gd name="T25" fmla="*/ 1586 h 1730"/>
              <a:gd name="T26" fmla="*/ 184 w 728"/>
              <a:gd name="T27" fmla="*/ 1491 h 1730"/>
              <a:gd name="T28" fmla="*/ 210 w 728"/>
              <a:gd name="T29" fmla="*/ 1308 h 1730"/>
              <a:gd name="T30" fmla="*/ 255 w 728"/>
              <a:gd name="T31" fmla="*/ 1078 h 1730"/>
              <a:gd name="T32" fmla="*/ 305 w 728"/>
              <a:gd name="T33" fmla="*/ 1132 h 1730"/>
              <a:gd name="T34" fmla="*/ 358 w 728"/>
              <a:gd name="T35" fmla="*/ 1234 h 1730"/>
              <a:gd name="T36" fmla="*/ 388 w 728"/>
              <a:gd name="T37" fmla="*/ 1308 h 1730"/>
              <a:gd name="T38" fmla="*/ 405 w 728"/>
              <a:gd name="T39" fmla="*/ 1462 h 1730"/>
              <a:gd name="T40" fmla="*/ 429 w 728"/>
              <a:gd name="T41" fmla="*/ 1622 h 1730"/>
              <a:gd name="T42" fmla="*/ 466 w 728"/>
              <a:gd name="T43" fmla="*/ 1628 h 1730"/>
              <a:gd name="T44" fmla="*/ 549 w 728"/>
              <a:gd name="T45" fmla="*/ 1642 h 1730"/>
              <a:gd name="T46" fmla="*/ 638 w 728"/>
              <a:gd name="T47" fmla="*/ 1641 h 1730"/>
              <a:gd name="T48" fmla="*/ 646 w 728"/>
              <a:gd name="T49" fmla="*/ 1618 h 1730"/>
              <a:gd name="T50" fmla="*/ 560 w 728"/>
              <a:gd name="T51" fmla="*/ 1563 h 1730"/>
              <a:gd name="T52" fmla="*/ 528 w 728"/>
              <a:gd name="T53" fmla="*/ 1533 h 1730"/>
              <a:gd name="T54" fmla="*/ 544 w 728"/>
              <a:gd name="T55" fmla="*/ 1498 h 1730"/>
              <a:gd name="T56" fmla="*/ 545 w 728"/>
              <a:gd name="T57" fmla="*/ 1263 h 1730"/>
              <a:gd name="T58" fmla="*/ 495 w 728"/>
              <a:gd name="T59" fmla="*/ 1102 h 1730"/>
              <a:gd name="T60" fmla="*/ 520 w 728"/>
              <a:gd name="T61" fmla="*/ 1036 h 1730"/>
              <a:gd name="T62" fmla="*/ 525 w 728"/>
              <a:gd name="T63" fmla="*/ 957 h 1730"/>
              <a:gd name="T64" fmla="*/ 565 w 728"/>
              <a:gd name="T65" fmla="*/ 763 h 1730"/>
              <a:gd name="T66" fmla="*/ 645 w 728"/>
              <a:gd name="T67" fmla="*/ 521 h 1730"/>
              <a:gd name="T68" fmla="*/ 565 w 728"/>
              <a:gd name="T69" fmla="*/ 381 h 1730"/>
              <a:gd name="T70" fmla="*/ 603 w 728"/>
              <a:gd name="T71" fmla="*/ 344 h 1730"/>
              <a:gd name="T72" fmla="*/ 583 w 728"/>
              <a:gd name="T73" fmla="*/ 312 h 1730"/>
              <a:gd name="T74" fmla="*/ 634 w 728"/>
              <a:gd name="T75" fmla="*/ 312 h 1730"/>
              <a:gd name="T76" fmla="*/ 678 w 728"/>
              <a:gd name="T77" fmla="*/ 239 h 1730"/>
              <a:gd name="T78" fmla="*/ 690 w 728"/>
              <a:gd name="T79" fmla="*/ 218 h 1730"/>
              <a:gd name="T80" fmla="*/ 684 w 728"/>
              <a:gd name="T81" fmla="*/ 165 h 1730"/>
              <a:gd name="T82" fmla="*/ 684 w 728"/>
              <a:gd name="T83" fmla="*/ 96 h 1730"/>
              <a:gd name="T84" fmla="*/ 716 w 728"/>
              <a:gd name="T85" fmla="*/ 75 h 1730"/>
              <a:gd name="T86" fmla="*/ 716 w 728"/>
              <a:gd name="T87" fmla="*/ 34 h 1730"/>
              <a:gd name="T88" fmla="*/ 628 w 728"/>
              <a:gd name="T89" fmla="*/ 34 h 1730"/>
              <a:gd name="T90" fmla="*/ 539 w 728"/>
              <a:gd name="T91" fmla="*/ 31 h 1730"/>
              <a:gd name="T92" fmla="*/ 484 w 728"/>
              <a:gd name="T93" fmla="*/ 55 h 1730"/>
              <a:gd name="T94" fmla="*/ 455 w 728"/>
              <a:gd name="T95" fmla="*/ 120 h 1730"/>
              <a:gd name="T96" fmla="*/ 458 w 728"/>
              <a:gd name="T97" fmla="*/ 179 h 1730"/>
              <a:gd name="T98" fmla="*/ 424 w 728"/>
              <a:gd name="T99" fmla="*/ 235 h 1730"/>
              <a:gd name="T100" fmla="*/ 255 w 728"/>
              <a:gd name="T101" fmla="*/ 195 h 1730"/>
              <a:gd name="T102" fmla="*/ 220 w 728"/>
              <a:gd name="T103" fmla="*/ 210 h 1730"/>
              <a:gd name="T104" fmla="*/ 9 w 728"/>
              <a:gd name="T105" fmla="*/ 418 h 1730"/>
              <a:gd name="T106" fmla="*/ 10 w 728"/>
              <a:gd name="T107" fmla="*/ 551 h 1730"/>
              <a:gd name="T108" fmla="*/ 464 w 728"/>
              <a:gd name="T109" fmla="*/ 729 h 1730"/>
              <a:gd name="T110" fmla="*/ 455 w 728"/>
              <a:gd name="T111" fmla="*/ 927 h 1730"/>
              <a:gd name="T112" fmla="*/ 435 w 728"/>
              <a:gd name="T113" fmla="*/ 847 h 1730"/>
              <a:gd name="T114" fmla="*/ 445 w 728"/>
              <a:gd name="T115" fmla="*/ 691 h 1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8" h="1730">
                <a:moveTo>
                  <a:pt x="5" y="671"/>
                </a:moveTo>
                <a:lnTo>
                  <a:pt x="19" y="671"/>
                </a:lnTo>
                <a:lnTo>
                  <a:pt x="19" y="671"/>
                </a:lnTo>
                <a:lnTo>
                  <a:pt x="18" y="663"/>
                </a:lnTo>
                <a:lnTo>
                  <a:pt x="18" y="663"/>
                </a:lnTo>
                <a:lnTo>
                  <a:pt x="18" y="664"/>
                </a:lnTo>
                <a:lnTo>
                  <a:pt x="20" y="671"/>
                </a:lnTo>
                <a:lnTo>
                  <a:pt x="19" y="671"/>
                </a:lnTo>
                <a:lnTo>
                  <a:pt x="19" y="671"/>
                </a:lnTo>
                <a:lnTo>
                  <a:pt x="20" y="681"/>
                </a:lnTo>
                <a:lnTo>
                  <a:pt x="20" y="681"/>
                </a:lnTo>
                <a:lnTo>
                  <a:pt x="28" y="716"/>
                </a:lnTo>
                <a:lnTo>
                  <a:pt x="30" y="726"/>
                </a:lnTo>
                <a:lnTo>
                  <a:pt x="35" y="787"/>
                </a:lnTo>
                <a:lnTo>
                  <a:pt x="0" y="852"/>
                </a:lnTo>
                <a:lnTo>
                  <a:pt x="0" y="852"/>
                </a:lnTo>
                <a:lnTo>
                  <a:pt x="8" y="904"/>
                </a:lnTo>
                <a:lnTo>
                  <a:pt x="14" y="944"/>
                </a:lnTo>
                <a:lnTo>
                  <a:pt x="20" y="972"/>
                </a:lnTo>
                <a:lnTo>
                  <a:pt x="20" y="972"/>
                </a:lnTo>
                <a:lnTo>
                  <a:pt x="25" y="993"/>
                </a:lnTo>
                <a:lnTo>
                  <a:pt x="31" y="1025"/>
                </a:lnTo>
                <a:lnTo>
                  <a:pt x="40" y="1082"/>
                </a:lnTo>
                <a:lnTo>
                  <a:pt x="40" y="1082"/>
                </a:lnTo>
                <a:lnTo>
                  <a:pt x="41" y="1100"/>
                </a:lnTo>
                <a:lnTo>
                  <a:pt x="43" y="1130"/>
                </a:lnTo>
                <a:lnTo>
                  <a:pt x="43" y="1207"/>
                </a:lnTo>
                <a:lnTo>
                  <a:pt x="41" y="1249"/>
                </a:lnTo>
                <a:lnTo>
                  <a:pt x="40" y="1284"/>
                </a:lnTo>
                <a:lnTo>
                  <a:pt x="38" y="1310"/>
                </a:lnTo>
                <a:lnTo>
                  <a:pt x="36" y="1318"/>
                </a:lnTo>
                <a:lnTo>
                  <a:pt x="35" y="1323"/>
                </a:lnTo>
                <a:lnTo>
                  <a:pt x="35" y="1323"/>
                </a:lnTo>
                <a:lnTo>
                  <a:pt x="33" y="1329"/>
                </a:lnTo>
                <a:lnTo>
                  <a:pt x="30" y="1336"/>
                </a:lnTo>
                <a:lnTo>
                  <a:pt x="29" y="1348"/>
                </a:lnTo>
                <a:lnTo>
                  <a:pt x="29" y="1359"/>
                </a:lnTo>
                <a:lnTo>
                  <a:pt x="29" y="1384"/>
                </a:lnTo>
                <a:lnTo>
                  <a:pt x="30" y="1408"/>
                </a:lnTo>
                <a:lnTo>
                  <a:pt x="30" y="1408"/>
                </a:lnTo>
                <a:lnTo>
                  <a:pt x="31" y="1415"/>
                </a:lnTo>
                <a:lnTo>
                  <a:pt x="34" y="1424"/>
                </a:lnTo>
                <a:lnTo>
                  <a:pt x="41" y="1448"/>
                </a:lnTo>
                <a:lnTo>
                  <a:pt x="51" y="1477"/>
                </a:lnTo>
                <a:lnTo>
                  <a:pt x="63" y="1507"/>
                </a:lnTo>
                <a:lnTo>
                  <a:pt x="85" y="1559"/>
                </a:lnTo>
                <a:lnTo>
                  <a:pt x="95" y="1583"/>
                </a:lnTo>
                <a:lnTo>
                  <a:pt x="105" y="1588"/>
                </a:lnTo>
                <a:lnTo>
                  <a:pt x="105" y="1588"/>
                </a:lnTo>
                <a:lnTo>
                  <a:pt x="74" y="1630"/>
                </a:lnTo>
                <a:lnTo>
                  <a:pt x="51" y="1660"/>
                </a:lnTo>
                <a:lnTo>
                  <a:pt x="44" y="1672"/>
                </a:lnTo>
                <a:lnTo>
                  <a:pt x="40" y="1678"/>
                </a:lnTo>
                <a:lnTo>
                  <a:pt x="40" y="1678"/>
                </a:lnTo>
                <a:lnTo>
                  <a:pt x="30" y="1701"/>
                </a:lnTo>
                <a:lnTo>
                  <a:pt x="28" y="1707"/>
                </a:lnTo>
                <a:lnTo>
                  <a:pt x="26" y="1712"/>
                </a:lnTo>
                <a:lnTo>
                  <a:pt x="28" y="1716"/>
                </a:lnTo>
                <a:lnTo>
                  <a:pt x="29" y="1717"/>
                </a:lnTo>
                <a:lnTo>
                  <a:pt x="30" y="1718"/>
                </a:lnTo>
                <a:lnTo>
                  <a:pt x="30" y="1718"/>
                </a:lnTo>
                <a:lnTo>
                  <a:pt x="41" y="1723"/>
                </a:lnTo>
                <a:lnTo>
                  <a:pt x="49" y="1726"/>
                </a:lnTo>
                <a:lnTo>
                  <a:pt x="56" y="1729"/>
                </a:lnTo>
                <a:lnTo>
                  <a:pt x="66" y="1730"/>
                </a:lnTo>
                <a:lnTo>
                  <a:pt x="78" y="1729"/>
                </a:lnTo>
                <a:lnTo>
                  <a:pt x="91" y="1726"/>
                </a:lnTo>
                <a:lnTo>
                  <a:pt x="105" y="1718"/>
                </a:lnTo>
                <a:lnTo>
                  <a:pt x="105" y="1718"/>
                </a:lnTo>
                <a:lnTo>
                  <a:pt x="129" y="1703"/>
                </a:lnTo>
                <a:lnTo>
                  <a:pt x="144" y="1691"/>
                </a:lnTo>
                <a:lnTo>
                  <a:pt x="154" y="1682"/>
                </a:lnTo>
                <a:lnTo>
                  <a:pt x="160" y="1673"/>
                </a:lnTo>
                <a:lnTo>
                  <a:pt x="160" y="1673"/>
                </a:lnTo>
                <a:lnTo>
                  <a:pt x="165" y="1665"/>
                </a:lnTo>
                <a:lnTo>
                  <a:pt x="170" y="1657"/>
                </a:lnTo>
                <a:lnTo>
                  <a:pt x="174" y="1650"/>
                </a:lnTo>
                <a:lnTo>
                  <a:pt x="180" y="1643"/>
                </a:lnTo>
                <a:lnTo>
                  <a:pt x="180" y="1643"/>
                </a:lnTo>
                <a:lnTo>
                  <a:pt x="185" y="1640"/>
                </a:lnTo>
                <a:lnTo>
                  <a:pt x="189" y="1637"/>
                </a:lnTo>
                <a:lnTo>
                  <a:pt x="189" y="1632"/>
                </a:lnTo>
                <a:lnTo>
                  <a:pt x="190" y="1623"/>
                </a:lnTo>
                <a:lnTo>
                  <a:pt x="190" y="1623"/>
                </a:lnTo>
                <a:lnTo>
                  <a:pt x="190" y="1612"/>
                </a:lnTo>
                <a:lnTo>
                  <a:pt x="189" y="1604"/>
                </a:lnTo>
                <a:lnTo>
                  <a:pt x="189" y="1598"/>
                </a:lnTo>
                <a:lnTo>
                  <a:pt x="189" y="1596"/>
                </a:lnTo>
                <a:lnTo>
                  <a:pt x="190" y="1593"/>
                </a:lnTo>
                <a:lnTo>
                  <a:pt x="190" y="1593"/>
                </a:lnTo>
                <a:lnTo>
                  <a:pt x="194" y="1586"/>
                </a:lnTo>
                <a:lnTo>
                  <a:pt x="195" y="1583"/>
                </a:lnTo>
                <a:lnTo>
                  <a:pt x="195" y="1583"/>
                </a:lnTo>
                <a:lnTo>
                  <a:pt x="191" y="1571"/>
                </a:lnTo>
                <a:lnTo>
                  <a:pt x="189" y="1557"/>
                </a:lnTo>
                <a:lnTo>
                  <a:pt x="186" y="1538"/>
                </a:lnTo>
                <a:lnTo>
                  <a:pt x="184" y="1517"/>
                </a:lnTo>
                <a:lnTo>
                  <a:pt x="184" y="1491"/>
                </a:lnTo>
                <a:lnTo>
                  <a:pt x="185" y="1463"/>
                </a:lnTo>
                <a:lnTo>
                  <a:pt x="188" y="1448"/>
                </a:lnTo>
                <a:lnTo>
                  <a:pt x="190" y="1433"/>
                </a:lnTo>
                <a:lnTo>
                  <a:pt x="190" y="1433"/>
                </a:lnTo>
                <a:lnTo>
                  <a:pt x="201" y="1378"/>
                </a:lnTo>
                <a:lnTo>
                  <a:pt x="208" y="1335"/>
                </a:lnTo>
                <a:lnTo>
                  <a:pt x="210" y="1308"/>
                </a:lnTo>
                <a:lnTo>
                  <a:pt x="210" y="1300"/>
                </a:lnTo>
                <a:lnTo>
                  <a:pt x="210" y="1298"/>
                </a:lnTo>
                <a:lnTo>
                  <a:pt x="210" y="1298"/>
                </a:lnTo>
                <a:lnTo>
                  <a:pt x="211" y="1286"/>
                </a:lnTo>
                <a:lnTo>
                  <a:pt x="218" y="1256"/>
                </a:lnTo>
                <a:lnTo>
                  <a:pt x="236" y="1166"/>
                </a:lnTo>
                <a:lnTo>
                  <a:pt x="255" y="1078"/>
                </a:lnTo>
                <a:lnTo>
                  <a:pt x="261" y="1051"/>
                </a:lnTo>
                <a:lnTo>
                  <a:pt x="264" y="1043"/>
                </a:lnTo>
                <a:lnTo>
                  <a:pt x="265" y="1042"/>
                </a:lnTo>
                <a:lnTo>
                  <a:pt x="265" y="1042"/>
                </a:lnTo>
                <a:lnTo>
                  <a:pt x="270" y="1055"/>
                </a:lnTo>
                <a:lnTo>
                  <a:pt x="280" y="1076"/>
                </a:lnTo>
                <a:lnTo>
                  <a:pt x="305" y="1132"/>
                </a:lnTo>
                <a:lnTo>
                  <a:pt x="305" y="1132"/>
                </a:lnTo>
                <a:lnTo>
                  <a:pt x="331" y="1192"/>
                </a:lnTo>
                <a:lnTo>
                  <a:pt x="343" y="1215"/>
                </a:lnTo>
                <a:lnTo>
                  <a:pt x="346" y="1222"/>
                </a:lnTo>
                <a:lnTo>
                  <a:pt x="350" y="1227"/>
                </a:lnTo>
                <a:lnTo>
                  <a:pt x="350" y="1227"/>
                </a:lnTo>
                <a:lnTo>
                  <a:pt x="358" y="1234"/>
                </a:lnTo>
                <a:lnTo>
                  <a:pt x="369" y="1241"/>
                </a:lnTo>
                <a:lnTo>
                  <a:pt x="378" y="1248"/>
                </a:lnTo>
                <a:lnTo>
                  <a:pt x="380" y="1250"/>
                </a:lnTo>
                <a:lnTo>
                  <a:pt x="380" y="1253"/>
                </a:lnTo>
                <a:lnTo>
                  <a:pt x="380" y="1253"/>
                </a:lnTo>
                <a:lnTo>
                  <a:pt x="381" y="1270"/>
                </a:lnTo>
                <a:lnTo>
                  <a:pt x="388" y="1308"/>
                </a:lnTo>
                <a:lnTo>
                  <a:pt x="393" y="1351"/>
                </a:lnTo>
                <a:lnTo>
                  <a:pt x="394" y="1372"/>
                </a:lnTo>
                <a:lnTo>
                  <a:pt x="395" y="1388"/>
                </a:lnTo>
                <a:lnTo>
                  <a:pt x="395" y="1388"/>
                </a:lnTo>
                <a:lnTo>
                  <a:pt x="396" y="1404"/>
                </a:lnTo>
                <a:lnTo>
                  <a:pt x="399" y="1423"/>
                </a:lnTo>
                <a:lnTo>
                  <a:pt x="405" y="1462"/>
                </a:lnTo>
                <a:lnTo>
                  <a:pt x="415" y="1508"/>
                </a:lnTo>
                <a:lnTo>
                  <a:pt x="430" y="1553"/>
                </a:lnTo>
                <a:lnTo>
                  <a:pt x="430" y="1553"/>
                </a:lnTo>
                <a:lnTo>
                  <a:pt x="428" y="1586"/>
                </a:lnTo>
                <a:lnTo>
                  <a:pt x="426" y="1611"/>
                </a:lnTo>
                <a:lnTo>
                  <a:pt x="428" y="1618"/>
                </a:lnTo>
                <a:lnTo>
                  <a:pt x="429" y="1622"/>
                </a:lnTo>
                <a:lnTo>
                  <a:pt x="430" y="1623"/>
                </a:lnTo>
                <a:lnTo>
                  <a:pt x="430" y="1623"/>
                </a:lnTo>
                <a:lnTo>
                  <a:pt x="443" y="1630"/>
                </a:lnTo>
                <a:lnTo>
                  <a:pt x="450" y="1633"/>
                </a:lnTo>
                <a:lnTo>
                  <a:pt x="450" y="1633"/>
                </a:lnTo>
                <a:lnTo>
                  <a:pt x="455" y="1632"/>
                </a:lnTo>
                <a:lnTo>
                  <a:pt x="466" y="1628"/>
                </a:lnTo>
                <a:lnTo>
                  <a:pt x="479" y="1627"/>
                </a:lnTo>
                <a:lnTo>
                  <a:pt x="485" y="1627"/>
                </a:lnTo>
                <a:lnTo>
                  <a:pt x="490" y="1628"/>
                </a:lnTo>
                <a:lnTo>
                  <a:pt x="490" y="1628"/>
                </a:lnTo>
                <a:lnTo>
                  <a:pt x="498" y="1631"/>
                </a:lnTo>
                <a:lnTo>
                  <a:pt x="511" y="1635"/>
                </a:lnTo>
                <a:lnTo>
                  <a:pt x="549" y="1642"/>
                </a:lnTo>
                <a:lnTo>
                  <a:pt x="588" y="1647"/>
                </a:lnTo>
                <a:lnTo>
                  <a:pt x="604" y="1648"/>
                </a:lnTo>
                <a:lnTo>
                  <a:pt x="615" y="1648"/>
                </a:lnTo>
                <a:lnTo>
                  <a:pt x="615" y="1648"/>
                </a:lnTo>
                <a:lnTo>
                  <a:pt x="623" y="1647"/>
                </a:lnTo>
                <a:lnTo>
                  <a:pt x="630" y="1645"/>
                </a:lnTo>
                <a:lnTo>
                  <a:pt x="638" y="1641"/>
                </a:lnTo>
                <a:lnTo>
                  <a:pt x="643" y="1637"/>
                </a:lnTo>
                <a:lnTo>
                  <a:pt x="646" y="1633"/>
                </a:lnTo>
                <a:lnTo>
                  <a:pt x="649" y="1630"/>
                </a:lnTo>
                <a:lnTo>
                  <a:pt x="650" y="1626"/>
                </a:lnTo>
                <a:lnTo>
                  <a:pt x="650" y="1623"/>
                </a:lnTo>
                <a:lnTo>
                  <a:pt x="650" y="1623"/>
                </a:lnTo>
                <a:lnTo>
                  <a:pt x="646" y="1618"/>
                </a:lnTo>
                <a:lnTo>
                  <a:pt x="640" y="1611"/>
                </a:lnTo>
                <a:lnTo>
                  <a:pt x="634" y="1604"/>
                </a:lnTo>
                <a:lnTo>
                  <a:pt x="625" y="1598"/>
                </a:lnTo>
                <a:lnTo>
                  <a:pt x="625" y="1598"/>
                </a:lnTo>
                <a:lnTo>
                  <a:pt x="611" y="1589"/>
                </a:lnTo>
                <a:lnTo>
                  <a:pt x="590" y="1578"/>
                </a:lnTo>
                <a:lnTo>
                  <a:pt x="560" y="1563"/>
                </a:lnTo>
                <a:lnTo>
                  <a:pt x="560" y="1563"/>
                </a:lnTo>
                <a:lnTo>
                  <a:pt x="546" y="1554"/>
                </a:lnTo>
                <a:lnTo>
                  <a:pt x="530" y="1543"/>
                </a:lnTo>
                <a:lnTo>
                  <a:pt x="530" y="1543"/>
                </a:lnTo>
                <a:lnTo>
                  <a:pt x="526" y="1541"/>
                </a:lnTo>
                <a:lnTo>
                  <a:pt x="526" y="1537"/>
                </a:lnTo>
                <a:lnTo>
                  <a:pt x="528" y="1533"/>
                </a:lnTo>
                <a:lnTo>
                  <a:pt x="530" y="1528"/>
                </a:lnTo>
                <a:lnTo>
                  <a:pt x="530" y="1528"/>
                </a:lnTo>
                <a:lnTo>
                  <a:pt x="534" y="1523"/>
                </a:lnTo>
                <a:lnTo>
                  <a:pt x="538" y="1517"/>
                </a:lnTo>
                <a:lnTo>
                  <a:pt x="540" y="1513"/>
                </a:lnTo>
                <a:lnTo>
                  <a:pt x="543" y="1507"/>
                </a:lnTo>
                <a:lnTo>
                  <a:pt x="544" y="1498"/>
                </a:lnTo>
                <a:lnTo>
                  <a:pt x="545" y="1488"/>
                </a:lnTo>
                <a:lnTo>
                  <a:pt x="545" y="1488"/>
                </a:lnTo>
                <a:lnTo>
                  <a:pt x="548" y="1443"/>
                </a:lnTo>
                <a:lnTo>
                  <a:pt x="549" y="1372"/>
                </a:lnTo>
                <a:lnTo>
                  <a:pt x="548" y="1303"/>
                </a:lnTo>
                <a:lnTo>
                  <a:pt x="548" y="1278"/>
                </a:lnTo>
                <a:lnTo>
                  <a:pt x="545" y="1263"/>
                </a:lnTo>
                <a:lnTo>
                  <a:pt x="545" y="1263"/>
                </a:lnTo>
                <a:lnTo>
                  <a:pt x="535" y="1222"/>
                </a:lnTo>
                <a:lnTo>
                  <a:pt x="530" y="1201"/>
                </a:lnTo>
                <a:lnTo>
                  <a:pt x="525" y="1182"/>
                </a:lnTo>
                <a:lnTo>
                  <a:pt x="525" y="1182"/>
                </a:lnTo>
                <a:lnTo>
                  <a:pt x="495" y="1102"/>
                </a:lnTo>
                <a:lnTo>
                  <a:pt x="495" y="1102"/>
                </a:lnTo>
                <a:lnTo>
                  <a:pt x="501" y="1091"/>
                </a:lnTo>
                <a:lnTo>
                  <a:pt x="510" y="1077"/>
                </a:lnTo>
                <a:lnTo>
                  <a:pt x="510" y="1077"/>
                </a:lnTo>
                <a:lnTo>
                  <a:pt x="513" y="1071"/>
                </a:lnTo>
                <a:lnTo>
                  <a:pt x="518" y="1057"/>
                </a:lnTo>
                <a:lnTo>
                  <a:pt x="520" y="1042"/>
                </a:lnTo>
                <a:lnTo>
                  <a:pt x="520" y="1036"/>
                </a:lnTo>
                <a:lnTo>
                  <a:pt x="520" y="1032"/>
                </a:lnTo>
                <a:lnTo>
                  <a:pt x="520" y="1032"/>
                </a:lnTo>
                <a:lnTo>
                  <a:pt x="505" y="972"/>
                </a:lnTo>
                <a:lnTo>
                  <a:pt x="509" y="957"/>
                </a:lnTo>
                <a:lnTo>
                  <a:pt x="509" y="957"/>
                </a:lnTo>
                <a:lnTo>
                  <a:pt x="525" y="957"/>
                </a:lnTo>
                <a:lnTo>
                  <a:pt x="525" y="957"/>
                </a:lnTo>
                <a:lnTo>
                  <a:pt x="540" y="834"/>
                </a:lnTo>
                <a:lnTo>
                  <a:pt x="540" y="834"/>
                </a:lnTo>
                <a:lnTo>
                  <a:pt x="545" y="815"/>
                </a:lnTo>
                <a:lnTo>
                  <a:pt x="550" y="802"/>
                </a:lnTo>
                <a:lnTo>
                  <a:pt x="550" y="802"/>
                </a:lnTo>
                <a:lnTo>
                  <a:pt x="559" y="779"/>
                </a:lnTo>
                <a:lnTo>
                  <a:pt x="565" y="763"/>
                </a:lnTo>
                <a:lnTo>
                  <a:pt x="568" y="750"/>
                </a:lnTo>
                <a:lnTo>
                  <a:pt x="570" y="736"/>
                </a:lnTo>
                <a:lnTo>
                  <a:pt x="570" y="736"/>
                </a:lnTo>
                <a:lnTo>
                  <a:pt x="571" y="709"/>
                </a:lnTo>
                <a:lnTo>
                  <a:pt x="574" y="671"/>
                </a:lnTo>
                <a:lnTo>
                  <a:pt x="575" y="621"/>
                </a:lnTo>
                <a:lnTo>
                  <a:pt x="645" y="521"/>
                </a:lnTo>
                <a:lnTo>
                  <a:pt x="655" y="486"/>
                </a:lnTo>
                <a:lnTo>
                  <a:pt x="655" y="486"/>
                </a:lnTo>
                <a:lnTo>
                  <a:pt x="610" y="435"/>
                </a:lnTo>
                <a:lnTo>
                  <a:pt x="579" y="398"/>
                </a:lnTo>
                <a:lnTo>
                  <a:pt x="569" y="386"/>
                </a:lnTo>
                <a:lnTo>
                  <a:pt x="565" y="381"/>
                </a:lnTo>
                <a:lnTo>
                  <a:pt x="565" y="381"/>
                </a:lnTo>
                <a:lnTo>
                  <a:pt x="568" y="378"/>
                </a:lnTo>
                <a:lnTo>
                  <a:pt x="573" y="375"/>
                </a:lnTo>
                <a:lnTo>
                  <a:pt x="588" y="362"/>
                </a:lnTo>
                <a:lnTo>
                  <a:pt x="595" y="356"/>
                </a:lnTo>
                <a:lnTo>
                  <a:pt x="600" y="349"/>
                </a:lnTo>
                <a:lnTo>
                  <a:pt x="601" y="347"/>
                </a:lnTo>
                <a:lnTo>
                  <a:pt x="603" y="344"/>
                </a:lnTo>
                <a:lnTo>
                  <a:pt x="601" y="342"/>
                </a:lnTo>
                <a:lnTo>
                  <a:pt x="600" y="341"/>
                </a:lnTo>
                <a:lnTo>
                  <a:pt x="600" y="341"/>
                </a:lnTo>
                <a:lnTo>
                  <a:pt x="565" y="321"/>
                </a:lnTo>
                <a:lnTo>
                  <a:pt x="575" y="311"/>
                </a:lnTo>
                <a:lnTo>
                  <a:pt x="575" y="311"/>
                </a:lnTo>
                <a:lnTo>
                  <a:pt x="583" y="312"/>
                </a:lnTo>
                <a:lnTo>
                  <a:pt x="599" y="316"/>
                </a:lnTo>
                <a:lnTo>
                  <a:pt x="608" y="317"/>
                </a:lnTo>
                <a:lnTo>
                  <a:pt x="616" y="318"/>
                </a:lnTo>
                <a:lnTo>
                  <a:pt x="625" y="318"/>
                </a:lnTo>
                <a:lnTo>
                  <a:pt x="630" y="316"/>
                </a:lnTo>
                <a:lnTo>
                  <a:pt x="630" y="316"/>
                </a:lnTo>
                <a:lnTo>
                  <a:pt x="634" y="312"/>
                </a:lnTo>
                <a:lnTo>
                  <a:pt x="638" y="307"/>
                </a:lnTo>
                <a:lnTo>
                  <a:pt x="645" y="294"/>
                </a:lnTo>
                <a:lnTo>
                  <a:pt x="655" y="271"/>
                </a:lnTo>
                <a:lnTo>
                  <a:pt x="655" y="271"/>
                </a:lnTo>
                <a:lnTo>
                  <a:pt x="661" y="261"/>
                </a:lnTo>
                <a:lnTo>
                  <a:pt x="670" y="249"/>
                </a:lnTo>
                <a:lnTo>
                  <a:pt x="678" y="239"/>
                </a:lnTo>
                <a:lnTo>
                  <a:pt x="680" y="237"/>
                </a:lnTo>
                <a:lnTo>
                  <a:pt x="680" y="235"/>
                </a:lnTo>
                <a:lnTo>
                  <a:pt x="680" y="235"/>
                </a:lnTo>
                <a:lnTo>
                  <a:pt x="680" y="234"/>
                </a:lnTo>
                <a:lnTo>
                  <a:pt x="681" y="233"/>
                </a:lnTo>
                <a:lnTo>
                  <a:pt x="685" y="227"/>
                </a:lnTo>
                <a:lnTo>
                  <a:pt x="690" y="218"/>
                </a:lnTo>
                <a:lnTo>
                  <a:pt x="690" y="214"/>
                </a:lnTo>
                <a:lnTo>
                  <a:pt x="690" y="210"/>
                </a:lnTo>
                <a:lnTo>
                  <a:pt x="690" y="210"/>
                </a:lnTo>
                <a:lnTo>
                  <a:pt x="680" y="180"/>
                </a:lnTo>
                <a:lnTo>
                  <a:pt x="680" y="180"/>
                </a:lnTo>
                <a:lnTo>
                  <a:pt x="681" y="175"/>
                </a:lnTo>
                <a:lnTo>
                  <a:pt x="684" y="165"/>
                </a:lnTo>
                <a:lnTo>
                  <a:pt x="690" y="150"/>
                </a:lnTo>
                <a:lnTo>
                  <a:pt x="690" y="150"/>
                </a:lnTo>
                <a:lnTo>
                  <a:pt x="690" y="144"/>
                </a:lnTo>
                <a:lnTo>
                  <a:pt x="690" y="135"/>
                </a:lnTo>
                <a:lnTo>
                  <a:pt x="690" y="125"/>
                </a:lnTo>
                <a:lnTo>
                  <a:pt x="684" y="96"/>
                </a:lnTo>
                <a:lnTo>
                  <a:pt x="684" y="96"/>
                </a:lnTo>
                <a:lnTo>
                  <a:pt x="699" y="89"/>
                </a:lnTo>
                <a:lnTo>
                  <a:pt x="708" y="83"/>
                </a:lnTo>
                <a:lnTo>
                  <a:pt x="711" y="80"/>
                </a:lnTo>
                <a:lnTo>
                  <a:pt x="713" y="79"/>
                </a:lnTo>
                <a:lnTo>
                  <a:pt x="713" y="79"/>
                </a:lnTo>
                <a:lnTo>
                  <a:pt x="714" y="78"/>
                </a:lnTo>
                <a:lnTo>
                  <a:pt x="716" y="75"/>
                </a:lnTo>
                <a:lnTo>
                  <a:pt x="723" y="70"/>
                </a:lnTo>
                <a:lnTo>
                  <a:pt x="726" y="66"/>
                </a:lnTo>
                <a:lnTo>
                  <a:pt x="728" y="61"/>
                </a:lnTo>
                <a:lnTo>
                  <a:pt x="728" y="56"/>
                </a:lnTo>
                <a:lnTo>
                  <a:pt x="725" y="49"/>
                </a:lnTo>
                <a:lnTo>
                  <a:pt x="725" y="49"/>
                </a:lnTo>
                <a:lnTo>
                  <a:pt x="716" y="34"/>
                </a:lnTo>
                <a:lnTo>
                  <a:pt x="709" y="21"/>
                </a:lnTo>
                <a:lnTo>
                  <a:pt x="700" y="10"/>
                </a:lnTo>
                <a:lnTo>
                  <a:pt x="665" y="0"/>
                </a:lnTo>
                <a:lnTo>
                  <a:pt x="665" y="0"/>
                </a:lnTo>
                <a:lnTo>
                  <a:pt x="646" y="18"/>
                </a:lnTo>
                <a:lnTo>
                  <a:pt x="633" y="30"/>
                </a:lnTo>
                <a:lnTo>
                  <a:pt x="628" y="34"/>
                </a:lnTo>
                <a:lnTo>
                  <a:pt x="625" y="35"/>
                </a:lnTo>
                <a:lnTo>
                  <a:pt x="625" y="35"/>
                </a:lnTo>
                <a:lnTo>
                  <a:pt x="599" y="33"/>
                </a:lnTo>
                <a:lnTo>
                  <a:pt x="578" y="30"/>
                </a:lnTo>
                <a:lnTo>
                  <a:pt x="555" y="30"/>
                </a:lnTo>
                <a:lnTo>
                  <a:pt x="555" y="30"/>
                </a:lnTo>
                <a:lnTo>
                  <a:pt x="539" y="31"/>
                </a:lnTo>
                <a:lnTo>
                  <a:pt x="529" y="33"/>
                </a:lnTo>
                <a:lnTo>
                  <a:pt x="519" y="35"/>
                </a:lnTo>
                <a:lnTo>
                  <a:pt x="505" y="40"/>
                </a:lnTo>
                <a:lnTo>
                  <a:pt x="505" y="40"/>
                </a:lnTo>
                <a:lnTo>
                  <a:pt x="498" y="44"/>
                </a:lnTo>
                <a:lnTo>
                  <a:pt x="490" y="49"/>
                </a:lnTo>
                <a:lnTo>
                  <a:pt x="484" y="55"/>
                </a:lnTo>
                <a:lnTo>
                  <a:pt x="479" y="61"/>
                </a:lnTo>
                <a:lnTo>
                  <a:pt x="473" y="74"/>
                </a:lnTo>
                <a:lnTo>
                  <a:pt x="470" y="80"/>
                </a:lnTo>
                <a:lnTo>
                  <a:pt x="470" y="80"/>
                </a:lnTo>
                <a:lnTo>
                  <a:pt x="468" y="86"/>
                </a:lnTo>
                <a:lnTo>
                  <a:pt x="464" y="99"/>
                </a:lnTo>
                <a:lnTo>
                  <a:pt x="455" y="120"/>
                </a:lnTo>
                <a:lnTo>
                  <a:pt x="455" y="120"/>
                </a:lnTo>
                <a:lnTo>
                  <a:pt x="454" y="130"/>
                </a:lnTo>
                <a:lnTo>
                  <a:pt x="454" y="147"/>
                </a:lnTo>
                <a:lnTo>
                  <a:pt x="455" y="170"/>
                </a:lnTo>
                <a:lnTo>
                  <a:pt x="455" y="170"/>
                </a:lnTo>
                <a:lnTo>
                  <a:pt x="456" y="174"/>
                </a:lnTo>
                <a:lnTo>
                  <a:pt x="458" y="179"/>
                </a:lnTo>
                <a:lnTo>
                  <a:pt x="460" y="185"/>
                </a:lnTo>
                <a:lnTo>
                  <a:pt x="440" y="220"/>
                </a:lnTo>
                <a:lnTo>
                  <a:pt x="440" y="220"/>
                </a:lnTo>
                <a:lnTo>
                  <a:pt x="438" y="223"/>
                </a:lnTo>
                <a:lnTo>
                  <a:pt x="434" y="229"/>
                </a:lnTo>
                <a:lnTo>
                  <a:pt x="426" y="234"/>
                </a:lnTo>
                <a:lnTo>
                  <a:pt x="424" y="235"/>
                </a:lnTo>
                <a:lnTo>
                  <a:pt x="420" y="235"/>
                </a:lnTo>
                <a:lnTo>
                  <a:pt x="420" y="235"/>
                </a:lnTo>
                <a:lnTo>
                  <a:pt x="334" y="215"/>
                </a:lnTo>
                <a:lnTo>
                  <a:pt x="280" y="203"/>
                </a:lnTo>
                <a:lnTo>
                  <a:pt x="261" y="198"/>
                </a:lnTo>
                <a:lnTo>
                  <a:pt x="255" y="195"/>
                </a:lnTo>
                <a:lnTo>
                  <a:pt x="255" y="195"/>
                </a:lnTo>
                <a:lnTo>
                  <a:pt x="255" y="193"/>
                </a:lnTo>
                <a:lnTo>
                  <a:pt x="254" y="190"/>
                </a:lnTo>
                <a:lnTo>
                  <a:pt x="251" y="190"/>
                </a:lnTo>
                <a:lnTo>
                  <a:pt x="248" y="192"/>
                </a:lnTo>
                <a:lnTo>
                  <a:pt x="241" y="194"/>
                </a:lnTo>
                <a:lnTo>
                  <a:pt x="233" y="200"/>
                </a:lnTo>
                <a:lnTo>
                  <a:pt x="220" y="210"/>
                </a:lnTo>
                <a:lnTo>
                  <a:pt x="220" y="210"/>
                </a:lnTo>
                <a:lnTo>
                  <a:pt x="200" y="228"/>
                </a:lnTo>
                <a:lnTo>
                  <a:pt x="173" y="254"/>
                </a:lnTo>
                <a:lnTo>
                  <a:pt x="104" y="322"/>
                </a:lnTo>
                <a:lnTo>
                  <a:pt x="10" y="416"/>
                </a:lnTo>
                <a:lnTo>
                  <a:pt x="10" y="416"/>
                </a:lnTo>
                <a:lnTo>
                  <a:pt x="9" y="418"/>
                </a:lnTo>
                <a:lnTo>
                  <a:pt x="8" y="423"/>
                </a:lnTo>
                <a:lnTo>
                  <a:pt x="6" y="437"/>
                </a:lnTo>
                <a:lnTo>
                  <a:pt x="8" y="478"/>
                </a:lnTo>
                <a:lnTo>
                  <a:pt x="10" y="522"/>
                </a:lnTo>
                <a:lnTo>
                  <a:pt x="10" y="539"/>
                </a:lnTo>
                <a:lnTo>
                  <a:pt x="10" y="551"/>
                </a:lnTo>
                <a:lnTo>
                  <a:pt x="10" y="551"/>
                </a:lnTo>
                <a:lnTo>
                  <a:pt x="9" y="580"/>
                </a:lnTo>
                <a:lnTo>
                  <a:pt x="6" y="620"/>
                </a:lnTo>
                <a:lnTo>
                  <a:pt x="5" y="671"/>
                </a:lnTo>
                <a:lnTo>
                  <a:pt x="5" y="671"/>
                </a:lnTo>
                <a:close/>
                <a:moveTo>
                  <a:pt x="475" y="636"/>
                </a:moveTo>
                <a:lnTo>
                  <a:pt x="475" y="636"/>
                </a:lnTo>
                <a:lnTo>
                  <a:pt x="464" y="729"/>
                </a:lnTo>
                <a:lnTo>
                  <a:pt x="455" y="795"/>
                </a:lnTo>
                <a:lnTo>
                  <a:pt x="450" y="827"/>
                </a:lnTo>
                <a:lnTo>
                  <a:pt x="450" y="827"/>
                </a:lnTo>
                <a:lnTo>
                  <a:pt x="449" y="839"/>
                </a:lnTo>
                <a:lnTo>
                  <a:pt x="446" y="863"/>
                </a:lnTo>
                <a:lnTo>
                  <a:pt x="445" y="897"/>
                </a:lnTo>
                <a:lnTo>
                  <a:pt x="455" y="927"/>
                </a:lnTo>
                <a:lnTo>
                  <a:pt x="425" y="857"/>
                </a:lnTo>
                <a:lnTo>
                  <a:pt x="425" y="857"/>
                </a:lnTo>
                <a:lnTo>
                  <a:pt x="430" y="854"/>
                </a:lnTo>
                <a:lnTo>
                  <a:pt x="434" y="850"/>
                </a:lnTo>
                <a:lnTo>
                  <a:pt x="435" y="849"/>
                </a:lnTo>
                <a:lnTo>
                  <a:pt x="435" y="847"/>
                </a:lnTo>
                <a:lnTo>
                  <a:pt x="435" y="847"/>
                </a:lnTo>
                <a:lnTo>
                  <a:pt x="433" y="830"/>
                </a:lnTo>
                <a:lnTo>
                  <a:pt x="425" y="799"/>
                </a:lnTo>
                <a:lnTo>
                  <a:pt x="415" y="752"/>
                </a:lnTo>
                <a:lnTo>
                  <a:pt x="415" y="752"/>
                </a:lnTo>
                <a:lnTo>
                  <a:pt x="418" y="745"/>
                </a:lnTo>
                <a:lnTo>
                  <a:pt x="424" y="731"/>
                </a:lnTo>
                <a:lnTo>
                  <a:pt x="445" y="691"/>
                </a:lnTo>
                <a:lnTo>
                  <a:pt x="475" y="636"/>
                </a:lnTo>
                <a:lnTo>
                  <a:pt x="475" y="6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A54AA230-02B5-5361-F266-FCA7E5F801F0}"/>
              </a:ext>
            </a:extLst>
          </p:cNvPr>
          <p:cNvSpPr>
            <a:spLocks/>
          </p:cNvSpPr>
          <p:nvPr/>
        </p:nvSpPr>
        <p:spPr bwMode="auto">
          <a:xfrm>
            <a:off x="4445845" y="3919537"/>
            <a:ext cx="1295035" cy="2531269"/>
          </a:xfrm>
          <a:custGeom>
            <a:avLst/>
            <a:gdLst>
              <a:gd name="T0" fmla="*/ 661 w 903"/>
              <a:gd name="T1" fmla="*/ 11 h 1765"/>
              <a:gd name="T2" fmla="*/ 670 w 903"/>
              <a:gd name="T3" fmla="*/ 61 h 1765"/>
              <a:gd name="T4" fmla="*/ 651 w 903"/>
              <a:gd name="T5" fmla="*/ 91 h 1765"/>
              <a:gd name="T6" fmla="*/ 656 w 903"/>
              <a:gd name="T7" fmla="*/ 144 h 1765"/>
              <a:gd name="T8" fmla="*/ 656 w 903"/>
              <a:gd name="T9" fmla="*/ 186 h 1765"/>
              <a:gd name="T10" fmla="*/ 640 w 903"/>
              <a:gd name="T11" fmla="*/ 215 h 1765"/>
              <a:gd name="T12" fmla="*/ 631 w 903"/>
              <a:gd name="T13" fmla="*/ 237 h 1765"/>
              <a:gd name="T14" fmla="*/ 590 w 903"/>
              <a:gd name="T15" fmla="*/ 254 h 1765"/>
              <a:gd name="T16" fmla="*/ 581 w 903"/>
              <a:gd name="T17" fmla="*/ 268 h 1765"/>
              <a:gd name="T18" fmla="*/ 586 w 903"/>
              <a:gd name="T19" fmla="*/ 284 h 1765"/>
              <a:gd name="T20" fmla="*/ 581 w 903"/>
              <a:gd name="T21" fmla="*/ 307 h 1765"/>
              <a:gd name="T22" fmla="*/ 571 w 903"/>
              <a:gd name="T23" fmla="*/ 327 h 1765"/>
              <a:gd name="T24" fmla="*/ 556 w 903"/>
              <a:gd name="T25" fmla="*/ 367 h 1765"/>
              <a:gd name="T26" fmla="*/ 618 w 903"/>
              <a:gd name="T27" fmla="*/ 298 h 1765"/>
              <a:gd name="T28" fmla="*/ 691 w 903"/>
              <a:gd name="T29" fmla="*/ 257 h 1765"/>
              <a:gd name="T30" fmla="*/ 704 w 903"/>
              <a:gd name="T31" fmla="*/ 272 h 1765"/>
              <a:gd name="T32" fmla="*/ 716 w 903"/>
              <a:gd name="T33" fmla="*/ 302 h 1765"/>
              <a:gd name="T34" fmla="*/ 706 w 903"/>
              <a:gd name="T35" fmla="*/ 327 h 1765"/>
              <a:gd name="T36" fmla="*/ 671 w 903"/>
              <a:gd name="T37" fmla="*/ 362 h 1765"/>
              <a:gd name="T38" fmla="*/ 616 w 903"/>
              <a:gd name="T39" fmla="*/ 423 h 1765"/>
              <a:gd name="T40" fmla="*/ 606 w 903"/>
              <a:gd name="T41" fmla="*/ 437 h 1765"/>
              <a:gd name="T42" fmla="*/ 664 w 903"/>
              <a:gd name="T43" fmla="*/ 503 h 1765"/>
              <a:gd name="T44" fmla="*/ 729 w 903"/>
              <a:gd name="T45" fmla="*/ 480 h 1765"/>
              <a:gd name="T46" fmla="*/ 786 w 903"/>
              <a:gd name="T47" fmla="*/ 455 h 1765"/>
              <a:gd name="T48" fmla="*/ 814 w 903"/>
              <a:gd name="T49" fmla="*/ 393 h 1765"/>
              <a:gd name="T50" fmla="*/ 881 w 903"/>
              <a:gd name="T51" fmla="*/ 392 h 1765"/>
              <a:gd name="T52" fmla="*/ 892 w 903"/>
              <a:gd name="T53" fmla="*/ 437 h 1765"/>
              <a:gd name="T54" fmla="*/ 899 w 903"/>
              <a:gd name="T55" fmla="*/ 466 h 1765"/>
              <a:gd name="T56" fmla="*/ 821 w 903"/>
              <a:gd name="T57" fmla="*/ 492 h 1765"/>
              <a:gd name="T58" fmla="*/ 700 w 903"/>
              <a:gd name="T59" fmla="*/ 627 h 1765"/>
              <a:gd name="T60" fmla="*/ 628 w 903"/>
              <a:gd name="T61" fmla="*/ 641 h 1765"/>
              <a:gd name="T62" fmla="*/ 519 w 903"/>
              <a:gd name="T63" fmla="*/ 683 h 1765"/>
              <a:gd name="T64" fmla="*/ 486 w 903"/>
              <a:gd name="T65" fmla="*/ 883 h 1765"/>
              <a:gd name="T66" fmla="*/ 496 w 903"/>
              <a:gd name="T67" fmla="*/ 1309 h 1765"/>
              <a:gd name="T68" fmla="*/ 469 w 903"/>
              <a:gd name="T69" fmla="*/ 1588 h 1765"/>
              <a:gd name="T70" fmla="*/ 561 w 903"/>
              <a:gd name="T71" fmla="*/ 1644 h 1765"/>
              <a:gd name="T72" fmla="*/ 606 w 903"/>
              <a:gd name="T73" fmla="*/ 1685 h 1765"/>
              <a:gd name="T74" fmla="*/ 591 w 903"/>
              <a:gd name="T75" fmla="*/ 1705 h 1765"/>
              <a:gd name="T76" fmla="*/ 473 w 903"/>
              <a:gd name="T77" fmla="*/ 1688 h 1765"/>
              <a:gd name="T78" fmla="*/ 376 w 903"/>
              <a:gd name="T79" fmla="*/ 1675 h 1765"/>
              <a:gd name="T80" fmla="*/ 365 w 903"/>
              <a:gd name="T81" fmla="*/ 1626 h 1765"/>
              <a:gd name="T82" fmla="*/ 276 w 903"/>
              <a:gd name="T83" fmla="*/ 1142 h 1765"/>
              <a:gd name="T84" fmla="*/ 206 w 903"/>
              <a:gd name="T85" fmla="*/ 1304 h 1765"/>
              <a:gd name="T86" fmla="*/ 173 w 903"/>
              <a:gd name="T87" fmla="*/ 1394 h 1765"/>
              <a:gd name="T88" fmla="*/ 131 w 903"/>
              <a:gd name="T89" fmla="*/ 1574 h 1765"/>
              <a:gd name="T90" fmla="*/ 136 w 903"/>
              <a:gd name="T91" fmla="*/ 1685 h 1765"/>
              <a:gd name="T92" fmla="*/ 89 w 903"/>
              <a:gd name="T93" fmla="*/ 1748 h 1765"/>
              <a:gd name="T94" fmla="*/ 14 w 903"/>
              <a:gd name="T95" fmla="*/ 1740 h 1765"/>
              <a:gd name="T96" fmla="*/ 2 w 903"/>
              <a:gd name="T97" fmla="*/ 1721 h 1765"/>
              <a:gd name="T98" fmla="*/ 41 w 903"/>
              <a:gd name="T99" fmla="*/ 1574 h 1765"/>
              <a:gd name="T100" fmla="*/ 68 w 903"/>
              <a:gd name="T101" fmla="*/ 1191 h 1765"/>
              <a:gd name="T102" fmla="*/ 61 w 903"/>
              <a:gd name="T103" fmla="*/ 968 h 1765"/>
              <a:gd name="T104" fmla="*/ 141 w 903"/>
              <a:gd name="T105" fmla="*/ 632 h 1765"/>
              <a:gd name="T106" fmla="*/ 144 w 903"/>
              <a:gd name="T107" fmla="*/ 432 h 1765"/>
              <a:gd name="T108" fmla="*/ 316 w 903"/>
              <a:gd name="T109" fmla="*/ 237 h 1765"/>
              <a:gd name="T110" fmla="*/ 361 w 903"/>
              <a:gd name="T111" fmla="*/ 200 h 1765"/>
              <a:gd name="T112" fmla="*/ 408 w 903"/>
              <a:gd name="T113" fmla="*/ 135 h 1765"/>
              <a:gd name="T114" fmla="*/ 401 w 903"/>
              <a:gd name="T115" fmla="*/ 86 h 1765"/>
              <a:gd name="T116" fmla="*/ 445 w 903"/>
              <a:gd name="T117" fmla="*/ 29 h 1765"/>
              <a:gd name="T118" fmla="*/ 536 w 903"/>
              <a:gd name="T119" fmla="*/ 1 h 1765"/>
              <a:gd name="T120" fmla="*/ 585 w 903"/>
              <a:gd name="T121" fmla="*/ 15 h 1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3" h="1765">
                <a:moveTo>
                  <a:pt x="596" y="26"/>
                </a:moveTo>
                <a:lnTo>
                  <a:pt x="641" y="1"/>
                </a:lnTo>
                <a:lnTo>
                  <a:pt x="641" y="1"/>
                </a:lnTo>
                <a:lnTo>
                  <a:pt x="644" y="1"/>
                </a:lnTo>
                <a:lnTo>
                  <a:pt x="649" y="2"/>
                </a:lnTo>
                <a:lnTo>
                  <a:pt x="655" y="5"/>
                </a:lnTo>
                <a:lnTo>
                  <a:pt x="659" y="7"/>
                </a:lnTo>
                <a:lnTo>
                  <a:pt x="661" y="11"/>
                </a:lnTo>
                <a:lnTo>
                  <a:pt x="661" y="11"/>
                </a:lnTo>
                <a:lnTo>
                  <a:pt x="664" y="16"/>
                </a:lnTo>
                <a:lnTo>
                  <a:pt x="666" y="21"/>
                </a:lnTo>
                <a:lnTo>
                  <a:pt x="669" y="31"/>
                </a:lnTo>
                <a:lnTo>
                  <a:pt x="671" y="46"/>
                </a:lnTo>
                <a:lnTo>
                  <a:pt x="671" y="46"/>
                </a:lnTo>
                <a:lnTo>
                  <a:pt x="671" y="52"/>
                </a:lnTo>
                <a:lnTo>
                  <a:pt x="670" y="61"/>
                </a:lnTo>
                <a:lnTo>
                  <a:pt x="666" y="70"/>
                </a:lnTo>
                <a:lnTo>
                  <a:pt x="664" y="74"/>
                </a:lnTo>
                <a:lnTo>
                  <a:pt x="661" y="76"/>
                </a:lnTo>
                <a:lnTo>
                  <a:pt x="661" y="76"/>
                </a:lnTo>
                <a:lnTo>
                  <a:pt x="656" y="79"/>
                </a:lnTo>
                <a:lnTo>
                  <a:pt x="654" y="81"/>
                </a:lnTo>
                <a:lnTo>
                  <a:pt x="653" y="85"/>
                </a:lnTo>
                <a:lnTo>
                  <a:pt x="651" y="91"/>
                </a:lnTo>
                <a:lnTo>
                  <a:pt x="651" y="91"/>
                </a:lnTo>
                <a:lnTo>
                  <a:pt x="651" y="103"/>
                </a:lnTo>
                <a:lnTo>
                  <a:pt x="651" y="115"/>
                </a:lnTo>
                <a:lnTo>
                  <a:pt x="651" y="131"/>
                </a:lnTo>
                <a:lnTo>
                  <a:pt x="651" y="131"/>
                </a:lnTo>
                <a:lnTo>
                  <a:pt x="653" y="134"/>
                </a:lnTo>
                <a:lnTo>
                  <a:pt x="655" y="138"/>
                </a:lnTo>
                <a:lnTo>
                  <a:pt x="656" y="144"/>
                </a:lnTo>
                <a:lnTo>
                  <a:pt x="656" y="148"/>
                </a:lnTo>
                <a:lnTo>
                  <a:pt x="656" y="151"/>
                </a:lnTo>
                <a:lnTo>
                  <a:pt x="656" y="151"/>
                </a:lnTo>
                <a:lnTo>
                  <a:pt x="656" y="160"/>
                </a:lnTo>
                <a:lnTo>
                  <a:pt x="656" y="170"/>
                </a:lnTo>
                <a:lnTo>
                  <a:pt x="658" y="179"/>
                </a:lnTo>
                <a:lnTo>
                  <a:pt x="658" y="183"/>
                </a:lnTo>
                <a:lnTo>
                  <a:pt x="656" y="186"/>
                </a:lnTo>
                <a:lnTo>
                  <a:pt x="656" y="186"/>
                </a:lnTo>
                <a:lnTo>
                  <a:pt x="654" y="194"/>
                </a:lnTo>
                <a:lnTo>
                  <a:pt x="651" y="202"/>
                </a:lnTo>
                <a:lnTo>
                  <a:pt x="649" y="208"/>
                </a:lnTo>
                <a:lnTo>
                  <a:pt x="648" y="210"/>
                </a:lnTo>
                <a:lnTo>
                  <a:pt x="646" y="212"/>
                </a:lnTo>
                <a:lnTo>
                  <a:pt x="646" y="212"/>
                </a:lnTo>
                <a:lnTo>
                  <a:pt x="640" y="215"/>
                </a:lnTo>
                <a:lnTo>
                  <a:pt x="638" y="219"/>
                </a:lnTo>
                <a:lnTo>
                  <a:pt x="636" y="222"/>
                </a:lnTo>
                <a:lnTo>
                  <a:pt x="636" y="222"/>
                </a:lnTo>
                <a:lnTo>
                  <a:pt x="635" y="225"/>
                </a:lnTo>
                <a:lnTo>
                  <a:pt x="634" y="230"/>
                </a:lnTo>
                <a:lnTo>
                  <a:pt x="631" y="237"/>
                </a:lnTo>
                <a:lnTo>
                  <a:pt x="631" y="237"/>
                </a:lnTo>
                <a:lnTo>
                  <a:pt x="631" y="237"/>
                </a:lnTo>
                <a:lnTo>
                  <a:pt x="630" y="239"/>
                </a:lnTo>
                <a:lnTo>
                  <a:pt x="625" y="240"/>
                </a:lnTo>
                <a:lnTo>
                  <a:pt x="616" y="242"/>
                </a:lnTo>
                <a:lnTo>
                  <a:pt x="616" y="242"/>
                </a:lnTo>
                <a:lnTo>
                  <a:pt x="610" y="243"/>
                </a:lnTo>
                <a:lnTo>
                  <a:pt x="605" y="244"/>
                </a:lnTo>
                <a:lnTo>
                  <a:pt x="596" y="249"/>
                </a:lnTo>
                <a:lnTo>
                  <a:pt x="590" y="254"/>
                </a:lnTo>
                <a:lnTo>
                  <a:pt x="586" y="257"/>
                </a:lnTo>
                <a:lnTo>
                  <a:pt x="586" y="257"/>
                </a:lnTo>
                <a:lnTo>
                  <a:pt x="584" y="258"/>
                </a:lnTo>
                <a:lnTo>
                  <a:pt x="584" y="260"/>
                </a:lnTo>
                <a:lnTo>
                  <a:pt x="583" y="264"/>
                </a:lnTo>
                <a:lnTo>
                  <a:pt x="581" y="267"/>
                </a:lnTo>
                <a:lnTo>
                  <a:pt x="581" y="267"/>
                </a:lnTo>
                <a:lnTo>
                  <a:pt x="581" y="268"/>
                </a:lnTo>
                <a:lnTo>
                  <a:pt x="581" y="270"/>
                </a:lnTo>
                <a:lnTo>
                  <a:pt x="584" y="274"/>
                </a:lnTo>
                <a:lnTo>
                  <a:pt x="586" y="279"/>
                </a:lnTo>
                <a:lnTo>
                  <a:pt x="586" y="280"/>
                </a:lnTo>
                <a:lnTo>
                  <a:pt x="586" y="282"/>
                </a:lnTo>
                <a:lnTo>
                  <a:pt x="586" y="282"/>
                </a:lnTo>
                <a:lnTo>
                  <a:pt x="586" y="283"/>
                </a:lnTo>
                <a:lnTo>
                  <a:pt x="586" y="284"/>
                </a:lnTo>
                <a:lnTo>
                  <a:pt x="586" y="289"/>
                </a:lnTo>
                <a:lnTo>
                  <a:pt x="588" y="293"/>
                </a:lnTo>
                <a:lnTo>
                  <a:pt x="588" y="295"/>
                </a:lnTo>
                <a:lnTo>
                  <a:pt x="586" y="297"/>
                </a:lnTo>
                <a:lnTo>
                  <a:pt x="586" y="297"/>
                </a:lnTo>
                <a:lnTo>
                  <a:pt x="584" y="299"/>
                </a:lnTo>
                <a:lnTo>
                  <a:pt x="584" y="299"/>
                </a:lnTo>
                <a:lnTo>
                  <a:pt x="581" y="307"/>
                </a:lnTo>
                <a:lnTo>
                  <a:pt x="581" y="307"/>
                </a:lnTo>
                <a:lnTo>
                  <a:pt x="581" y="310"/>
                </a:lnTo>
                <a:lnTo>
                  <a:pt x="581" y="314"/>
                </a:lnTo>
                <a:lnTo>
                  <a:pt x="584" y="322"/>
                </a:lnTo>
                <a:lnTo>
                  <a:pt x="584" y="324"/>
                </a:lnTo>
                <a:lnTo>
                  <a:pt x="583" y="326"/>
                </a:lnTo>
                <a:lnTo>
                  <a:pt x="578" y="327"/>
                </a:lnTo>
                <a:lnTo>
                  <a:pt x="571" y="327"/>
                </a:lnTo>
                <a:lnTo>
                  <a:pt x="571" y="327"/>
                </a:lnTo>
                <a:lnTo>
                  <a:pt x="563" y="326"/>
                </a:lnTo>
                <a:lnTo>
                  <a:pt x="551" y="323"/>
                </a:lnTo>
                <a:lnTo>
                  <a:pt x="530" y="316"/>
                </a:lnTo>
                <a:lnTo>
                  <a:pt x="506" y="307"/>
                </a:lnTo>
                <a:lnTo>
                  <a:pt x="501" y="327"/>
                </a:lnTo>
                <a:lnTo>
                  <a:pt x="551" y="352"/>
                </a:lnTo>
                <a:lnTo>
                  <a:pt x="556" y="367"/>
                </a:lnTo>
                <a:lnTo>
                  <a:pt x="591" y="342"/>
                </a:lnTo>
                <a:lnTo>
                  <a:pt x="591" y="342"/>
                </a:lnTo>
                <a:lnTo>
                  <a:pt x="604" y="326"/>
                </a:lnTo>
                <a:lnTo>
                  <a:pt x="613" y="314"/>
                </a:lnTo>
                <a:lnTo>
                  <a:pt x="615" y="309"/>
                </a:lnTo>
                <a:lnTo>
                  <a:pt x="616" y="307"/>
                </a:lnTo>
                <a:lnTo>
                  <a:pt x="616" y="307"/>
                </a:lnTo>
                <a:lnTo>
                  <a:pt x="618" y="298"/>
                </a:lnTo>
                <a:lnTo>
                  <a:pt x="624" y="283"/>
                </a:lnTo>
                <a:lnTo>
                  <a:pt x="631" y="262"/>
                </a:lnTo>
                <a:lnTo>
                  <a:pt x="631" y="262"/>
                </a:lnTo>
                <a:lnTo>
                  <a:pt x="655" y="259"/>
                </a:lnTo>
                <a:lnTo>
                  <a:pt x="674" y="257"/>
                </a:lnTo>
                <a:lnTo>
                  <a:pt x="686" y="257"/>
                </a:lnTo>
                <a:lnTo>
                  <a:pt x="686" y="257"/>
                </a:lnTo>
                <a:lnTo>
                  <a:pt x="691" y="257"/>
                </a:lnTo>
                <a:lnTo>
                  <a:pt x="695" y="255"/>
                </a:lnTo>
                <a:lnTo>
                  <a:pt x="696" y="255"/>
                </a:lnTo>
                <a:lnTo>
                  <a:pt x="698" y="257"/>
                </a:lnTo>
                <a:lnTo>
                  <a:pt x="701" y="262"/>
                </a:lnTo>
                <a:lnTo>
                  <a:pt x="701" y="262"/>
                </a:lnTo>
                <a:lnTo>
                  <a:pt x="704" y="268"/>
                </a:lnTo>
                <a:lnTo>
                  <a:pt x="704" y="270"/>
                </a:lnTo>
                <a:lnTo>
                  <a:pt x="704" y="272"/>
                </a:lnTo>
                <a:lnTo>
                  <a:pt x="706" y="277"/>
                </a:lnTo>
                <a:lnTo>
                  <a:pt x="706" y="277"/>
                </a:lnTo>
                <a:lnTo>
                  <a:pt x="711" y="284"/>
                </a:lnTo>
                <a:lnTo>
                  <a:pt x="715" y="292"/>
                </a:lnTo>
                <a:lnTo>
                  <a:pt x="716" y="298"/>
                </a:lnTo>
                <a:lnTo>
                  <a:pt x="716" y="300"/>
                </a:lnTo>
                <a:lnTo>
                  <a:pt x="716" y="302"/>
                </a:lnTo>
                <a:lnTo>
                  <a:pt x="716" y="302"/>
                </a:lnTo>
                <a:lnTo>
                  <a:pt x="716" y="303"/>
                </a:lnTo>
                <a:lnTo>
                  <a:pt x="716" y="305"/>
                </a:lnTo>
                <a:lnTo>
                  <a:pt x="716" y="313"/>
                </a:lnTo>
                <a:lnTo>
                  <a:pt x="715" y="317"/>
                </a:lnTo>
                <a:lnTo>
                  <a:pt x="714" y="321"/>
                </a:lnTo>
                <a:lnTo>
                  <a:pt x="711" y="324"/>
                </a:lnTo>
                <a:lnTo>
                  <a:pt x="706" y="327"/>
                </a:lnTo>
                <a:lnTo>
                  <a:pt x="706" y="327"/>
                </a:lnTo>
                <a:lnTo>
                  <a:pt x="696" y="332"/>
                </a:lnTo>
                <a:lnTo>
                  <a:pt x="689" y="337"/>
                </a:lnTo>
                <a:lnTo>
                  <a:pt x="681" y="342"/>
                </a:lnTo>
                <a:lnTo>
                  <a:pt x="681" y="342"/>
                </a:lnTo>
                <a:lnTo>
                  <a:pt x="681" y="343"/>
                </a:lnTo>
                <a:lnTo>
                  <a:pt x="681" y="347"/>
                </a:lnTo>
                <a:lnTo>
                  <a:pt x="679" y="353"/>
                </a:lnTo>
                <a:lnTo>
                  <a:pt x="671" y="362"/>
                </a:lnTo>
                <a:lnTo>
                  <a:pt x="671" y="362"/>
                </a:lnTo>
                <a:lnTo>
                  <a:pt x="648" y="386"/>
                </a:lnTo>
                <a:lnTo>
                  <a:pt x="638" y="397"/>
                </a:lnTo>
                <a:lnTo>
                  <a:pt x="631" y="402"/>
                </a:lnTo>
                <a:lnTo>
                  <a:pt x="631" y="402"/>
                </a:lnTo>
                <a:lnTo>
                  <a:pt x="626" y="407"/>
                </a:lnTo>
                <a:lnTo>
                  <a:pt x="621" y="414"/>
                </a:lnTo>
                <a:lnTo>
                  <a:pt x="616" y="423"/>
                </a:lnTo>
                <a:lnTo>
                  <a:pt x="614" y="426"/>
                </a:lnTo>
                <a:lnTo>
                  <a:pt x="611" y="427"/>
                </a:lnTo>
                <a:lnTo>
                  <a:pt x="611" y="427"/>
                </a:lnTo>
                <a:lnTo>
                  <a:pt x="608" y="427"/>
                </a:lnTo>
                <a:lnTo>
                  <a:pt x="604" y="427"/>
                </a:lnTo>
                <a:lnTo>
                  <a:pt x="603" y="428"/>
                </a:lnTo>
                <a:lnTo>
                  <a:pt x="603" y="429"/>
                </a:lnTo>
                <a:lnTo>
                  <a:pt x="606" y="437"/>
                </a:lnTo>
                <a:lnTo>
                  <a:pt x="606" y="437"/>
                </a:lnTo>
                <a:lnTo>
                  <a:pt x="616" y="450"/>
                </a:lnTo>
                <a:lnTo>
                  <a:pt x="629" y="462"/>
                </a:lnTo>
                <a:lnTo>
                  <a:pt x="646" y="482"/>
                </a:lnTo>
                <a:lnTo>
                  <a:pt x="646" y="482"/>
                </a:lnTo>
                <a:lnTo>
                  <a:pt x="661" y="502"/>
                </a:lnTo>
                <a:lnTo>
                  <a:pt x="661" y="502"/>
                </a:lnTo>
                <a:lnTo>
                  <a:pt x="664" y="503"/>
                </a:lnTo>
                <a:lnTo>
                  <a:pt x="669" y="505"/>
                </a:lnTo>
                <a:lnTo>
                  <a:pt x="675" y="505"/>
                </a:lnTo>
                <a:lnTo>
                  <a:pt x="679" y="503"/>
                </a:lnTo>
                <a:lnTo>
                  <a:pt x="681" y="502"/>
                </a:lnTo>
                <a:lnTo>
                  <a:pt x="681" y="502"/>
                </a:lnTo>
                <a:lnTo>
                  <a:pt x="688" y="498"/>
                </a:lnTo>
                <a:lnTo>
                  <a:pt x="699" y="493"/>
                </a:lnTo>
                <a:lnTo>
                  <a:pt x="729" y="480"/>
                </a:lnTo>
                <a:lnTo>
                  <a:pt x="771" y="462"/>
                </a:lnTo>
                <a:lnTo>
                  <a:pt x="771" y="462"/>
                </a:lnTo>
                <a:lnTo>
                  <a:pt x="776" y="462"/>
                </a:lnTo>
                <a:lnTo>
                  <a:pt x="780" y="462"/>
                </a:lnTo>
                <a:lnTo>
                  <a:pt x="781" y="462"/>
                </a:lnTo>
                <a:lnTo>
                  <a:pt x="781" y="462"/>
                </a:lnTo>
                <a:lnTo>
                  <a:pt x="783" y="460"/>
                </a:lnTo>
                <a:lnTo>
                  <a:pt x="786" y="455"/>
                </a:lnTo>
                <a:lnTo>
                  <a:pt x="791" y="447"/>
                </a:lnTo>
                <a:lnTo>
                  <a:pt x="791" y="447"/>
                </a:lnTo>
                <a:lnTo>
                  <a:pt x="799" y="423"/>
                </a:lnTo>
                <a:lnTo>
                  <a:pt x="804" y="407"/>
                </a:lnTo>
                <a:lnTo>
                  <a:pt x="806" y="397"/>
                </a:lnTo>
                <a:lnTo>
                  <a:pt x="806" y="397"/>
                </a:lnTo>
                <a:lnTo>
                  <a:pt x="809" y="396"/>
                </a:lnTo>
                <a:lnTo>
                  <a:pt x="814" y="393"/>
                </a:lnTo>
                <a:lnTo>
                  <a:pt x="830" y="391"/>
                </a:lnTo>
                <a:lnTo>
                  <a:pt x="856" y="387"/>
                </a:lnTo>
                <a:lnTo>
                  <a:pt x="856" y="387"/>
                </a:lnTo>
                <a:lnTo>
                  <a:pt x="869" y="386"/>
                </a:lnTo>
                <a:lnTo>
                  <a:pt x="873" y="386"/>
                </a:lnTo>
                <a:lnTo>
                  <a:pt x="876" y="387"/>
                </a:lnTo>
                <a:lnTo>
                  <a:pt x="879" y="389"/>
                </a:lnTo>
                <a:lnTo>
                  <a:pt x="881" y="392"/>
                </a:lnTo>
                <a:lnTo>
                  <a:pt x="881" y="392"/>
                </a:lnTo>
                <a:lnTo>
                  <a:pt x="887" y="403"/>
                </a:lnTo>
                <a:lnTo>
                  <a:pt x="887" y="412"/>
                </a:lnTo>
                <a:lnTo>
                  <a:pt x="887" y="412"/>
                </a:lnTo>
                <a:lnTo>
                  <a:pt x="888" y="416"/>
                </a:lnTo>
                <a:lnTo>
                  <a:pt x="889" y="418"/>
                </a:lnTo>
                <a:lnTo>
                  <a:pt x="890" y="423"/>
                </a:lnTo>
                <a:lnTo>
                  <a:pt x="892" y="437"/>
                </a:lnTo>
                <a:lnTo>
                  <a:pt x="892" y="437"/>
                </a:lnTo>
                <a:lnTo>
                  <a:pt x="893" y="445"/>
                </a:lnTo>
                <a:lnTo>
                  <a:pt x="895" y="451"/>
                </a:lnTo>
                <a:lnTo>
                  <a:pt x="899" y="453"/>
                </a:lnTo>
                <a:lnTo>
                  <a:pt x="902" y="456"/>
                </a:lnTo>
                <a:lnTo>
                  <a:pt x="903" y="458"/>
                </a:lnTo>
                <a:lnTo>
                  <a:pt x="903" y="462"/>
                </a:lnTo>
                <a:lnTo>
                  <a:pt x="899" y="466"/>
                </a:lnTo>
                <a:lnTo>
                  <a:pt x="892" y="472"/>
                </a:lnTo>
                <a:lnTo>
                  <a:pt x="892" y="472"/>
                </a:lnTo>
                <a:lnTo>
                  <a:pt x="881" y="478"/>
                </a:lnTo>
                <a:lnTo>
                  <a:pt x="869" y="483"/>
                </a:lnTo>
                <a:lnTo>
                  <a:pt x="858" y="487"/>
                </a:lnTo>
                <a:lnTo>
                  <a:pt x="846" y="490"/>
                </a:lnTo>
                <a:lnTo>
                  <a:pt x="829" y="492"/>
                </a:lnTo>
                <a:lnTo>
                  <a:pt x="821" y="492"/>
                </a:lnTo>
                <a:lnTo>
                  <a:pt x="821" y="492"/>
                </a:lnTo>
                <a:lnTo>
                  <a:pt x="785" y="541"/>
                </a:lnTo>
                <a:lnTo>
                  <a:pt x="756" y="576"/>
                </a:lnTo>
                <a:lnTo>
                  <a:pt x="745" y="590"/>
                </a:lnTo>
                <a:lnTo>
                  <a:pt x="736" y="597"/>
                </a:lnTo>
                <a:lnTo>
                  <a:pt x="736" y="597"/>
                </a:lnTo>
                <a:lnTo>
                  <a:pt x="720" y="610"/>
                </a:lnTo>
                <a:lnTo>
                  <a:pt x="700" y="627"/>
                </a:lnTo>
                <a:lnTo>
                  <a:pt x="690" y="636"/>
                </a:lnTo>
                <a:lnTo>
                  <a:pt x="680" y="642"/>
                </a:lnTo>
                <a:lnTo>
                  <a:pt x="673" y="646"/>
                </a:lnTo>
                <a:lnTo>
                  <a:pt x="669" y="647"/>
                </a:lnTo>
                <a:lnTo>
                  <a:pt x="666" y="647"/>
                </a:lnTo>
                <a:lnTo>
                  <a:pt x="666" y="647"/>
                </a:lnTo>
                <a:lnTo>
                  <a:pt x="640" y="644"/>
                </a:lnTo>
                <a:lnTo>
                  <a:pt x="628" y="641"/>
                </a:lnTo>
                <a:lnTo>
                  <a:pt x="624" y="639"/>
                </a:lnTo>
                <a:lnTo>
                  <a:pt x="621" y="637"/>
                </a:lnTo>
                <a:lnTo>
                  <a:pt x="621" y="637"/>
                </a:lnTo>
                <a:lnTo>
                  <a:pt x="609" y="625"/>
                </a:lnTo>
                <a:lnTo>
                  <a:pt x="585" y="600"/>
                </a:lnTo>
                <a:lnTo>
                  <a:pt x="551" y="567"/>
                </a:lnTo>
                <a:lnTo>
                  <a:pt x="551" y="567"/>
                </a:lnTo>
                <a:lnTo>
                  <a:pt x="519" y="683"/>
                </a:lnTo>
                <a:lnTo>
                  <a:pt x="494" y="764"/>
                </a:lnTo>
                <a:lnTo>
                  <a:pt x="486" y="791"/>
                </a:lnTo>
                <a:lnTo>
                  <a:pt x="481" y="803"/>
                </a:lnTo>
                <a:lnTo>
                  <a:pt x="481" y="803"/>
                </a:lnTo>
                <a:lnTo>
                  <a:pt x="480" y="808"/>
                </a:lnTo>
                <a:lnTo>
                  <a:pt x="480" y="818"/>
                </a:lnTo>
                <a:lnTo>
                  <a:pt x="483" y="844"/>
                </a:lnTo>
                <a:lnTo>
                  <a:pt x="486" y="883"/>
                </a:lnTo>
                <a:lnTo>
                  <a:pt x="486" y="883"/>
                </a:lnTo>
                <a:lnTo>
                  <a:pt x="468" y="894"/>
                </a:lnTo>
                <a:lnTo>
                  <a:pt x="446" y="908"/>
                </a:lnTo>
                <a:lnTo>
                  <a:pt x="446" y="908"/>
                </a:lnTo>
                <a:lnTo>
                  <a:pt x="448" y="925"/>
                </a:lnTo>
                <a:lnTo>
                  <a:pt x="453" y="971"/>
                </a:lnTo>
                <a:lnTo>
                  <a:pt x="470" y="1107"/>
                </a:lnTo>
                <a:lnTo>
                  <a:pt x="496" y="1309"/>
                </a:lnTo>
                <a:lnTo>
                  <a:pt x="496" y="1309"/>
                </a:lnTo>
                <a:lnTo>
                  <a:pt x="490" y="1350"/>
                </a:lnTo>
                <a:lnTo>
                  <a:pt x="476" y="1435"/>
                </a:lnTo>
                <a:lnTo>
                  <a:pt x="456" y="1559"/>
                </a:lnTo>
                <a:lnTo>
                  <a:pt x="451" y="1564"/>
                </a:lnTo>
                <a:lnTo>
                  <a:pt x="451" y="1564"/>
                </a:lnTo>
                <a:lnTo>
                  <a:pt x="463" y="1578"/>
                </a:lnTo>
                <a:lnTo>
                  <a:pt x="469" y="1588"/>
                </a:lnTo>
                <a:lnTo>
                  <a:pt x="471" y="1592"/>
                </a:lnTo>
                <a:lnTo>
                  <a:pt x="471" y="1594"/>
                </a:lnTo>
                <a:lnTo>
                  <a:pt x="471" y="1594"/>
                </a:lnTo>
                <a:lnTo>
                  <a:pt x="474" y="1597"/>
                </a:lnTo>
                <a:lnTo>
                  <a:pt x="481" y="1602"/>
                </a:lnTo>
                <a:lnTo>
                  <a:pt x="508" y="1617"/>
                </a:lnTo>
                <a:lnTo>
                  <a:pt x="539" y="1633"/>
                </a:lnTo>
                <a:lnTo>
                  <a:pt x="561" y="1644"/>
                </a:lnTo>
                <a:lnTo>
                  <a:pt x="561" y="1644"/>
                </a:lnTo>
                <a:lnTo>
                  <a:pt x="578" y="1653"/>
                </a:lnTo>
                <a:lnTo>
                  <a:pt x="593" y="1664"/>
                </a:lnTo>
                <a:lnTo>
                  <a:pt x="599" y="1671"/>
                </a:lnTo>
                <a:lnTo>
                  <a:pt x="604" y="1676"/>
                </a:lnTo>
                <a:lnTo>
                  <a:pt x="606" y="1681"/>
                </a:lnTo>
                <a:lnTo>
                  <a:pt x="606" y="1685"/>
                </a:lnTo>
                <a:lnTo>
                  <a:pt x="606" y="1685"/>
                </a:lnTo>
                <a:lnTo>
                  <a:pt x="606" y="1688"/>
                </a:lnTo>
                <a:lnTo>
                  <a:pt x="606" y="1691"/>
                </a:lnTo>
                <a:lnTo>
                  <a:pt x="609" y="1698"/>
                </a:lnTo>
                <a:lnTo>
                  <a:pt x="608" y="1701"/>
                </a:lnTo>
                <a:lnTo>
                  <a:pt x="605" y="1702"/>
                </a:lnTo>
                <a:lnTo>
                  <a:pt x="600" y="1705"/>
                </a:lnTo>
                <a:lnTo>
                  <a:pt x="591" y="1705"/>
                </a:lnTo>
                <a:lnTo>
                  <a:pt x="591" y="1705"/>
                </a:lnTo>
                <a:lnTo>
                  <a:pt x="565" y="1705"/>
                </a:lnTo>
                <a:lnTo>
                  <a:pt x="535" y="1703"/>
                </a:lnTo>
                <a:lnTo>
                  <a:pt x="521" y="1702"/>
                </a:lnTo>
                <a:lnTo>
                  <a:pt x="508" y="1701"/>
                </a:lnTo>
                <a:lnTo>
                  <a:pt x="495" y="1698"/>
                </a:lnTo>
                <a:lnTo>
                  <a:pt x="486" y="1695"/>
                </a:lnTo>
                <a:lnTo>
                  <a:pt x="486" y="1695"/>
                </a:lnTo>
                <a:lnTo>
                  <a:pt x="473" y="1688"/>
                </a:lnTo>
                <a:lnTo>
                  <a:pt x="459" y="1683"/>
                </a:lnTo>
                <a:lnTo>
                  <a:pt x="446" y="1681"/>
                </a:lnTo>
                <a:lnTo>
                  <a:pt x="431" y="1680"/>
                </a:lnTo>
                <a:lnTo>
                  <a:pt x="431" y="1680"/>
                </a:lnTo>
                <a:lnTo>
                  <a:pt x="396" y="1678"/>
                </a:lnTo>
                <a:lnTo>
                  <a:pt x="381" y="1676"/>
                </a:lnTo>
                <a:lnTo>
                  <a:pt x="378" y="1676"/>
                </a:lnTo>
                <a:lnTo>
                  <a:pt x="376" y="1675"/>
                </a:lnTo>
                <a:lnTo>
                  <a:pt x="376" y="1675"/>
                </a:lnTo>
                <a:lnTo>
                  <a:pt x="375" y="1672"/>
                </a:lnTo>
                <a:lnTo>
                  <a:pt x="373" y="1667"/>
                </a:lnTo>
                <a:lnTo>
                  <a:pt x="366" y="1659"/>
                </a:lnTo>
                <a:lnTo>
                  <a:pt x="366" y="1659"/>
                </a:lnTo>
                <a:lnTo>
                  <a:pt x="365" y="1656"/>
                </a:lnTo>
                <a:lnTo>
                  <a:pt x="365" y="1648"/>
                </a:lnTo>
                <a:lnTo>
                  <a:pt x="365" y="1626"/>
                </a:lnTo>
                <a:lnTo>
                  <a:pt x="366" y="1594"/>
                </a:lnTo>
                <a:lnTo>
                  <a:pt x="341" y="1564"/>
                </a:lnTo>
                <a:lnTo>
                  <a:pt x="341" y="1564"/>
                </a:lnTo>
                <a:lnTo>
                  <a:pt x="319" y="1450"/>
                </a:lnTo>
                <a:lnTo>
                  <a:pt x="296" y="1334"/>
                </a:lnTo>
                <a:lnTo>
                  <a:pt x="296" y="1334"/>
                </a:lnTo>
                <a:lnTo>
                  <a:pt x="284" y="1220"/>
                </a:lnTo>
                <a:lnTo>
                  <a:pt x="276" y="1142"/>
                </a:lnTo>
                <a:lnTo>
                  <a:pt x="273" y="1117"/>
                </a:lnTo>
                <a:lnTo>
                  <a:pt x="271" y="1108"/>
                </a:lnTo>
                <a:lnTo>
                  <a:pt x="271" y="1108"/>
                </a:lnTo>
                <a:lnTo>
                  <a:pt x="260" y="1138"/>
                </a:lnTo>
                <a:lnTo>
                  <a:pt x="239" y="1205"/>
                </a:lnTo>
                <a:lnTo>
                  <a:pt x="218" y="1271"/>
                </a:lnTo>
                <a:lnTo>
                  <a:pt x="206" y="1304"/>
                </a:lnTo>
                <a:lnTo>
                  <a:pt x="206" y="1304"/>
                </a:lnTo>
                <a:lnTo>
                  <a:pt x="201" y="1315"/>
                </a:lnTo>
                <a:lnTo>
                  <a:pt x="194" y="1335"/>
                </a:lnTo>
                <a:lnTo>
                  <a:pt x="186" y="1355"/>
                </a:lnTo>
                <a:lnTo>
                  <a:pt x="183" y="1361"/>
                </a:lnTo>
                <a:lnTo>
                  <a:pt x="181" y="1364"/>
                </a:lnTo>
                <a:lnTo>
                  <a:pt x="181" y="1364"/>
                </a:lnTo>
                <a:lnTo>
                  <a:pt x="179" y="1373"/>
                </a:lnTo>
                <a:lnTo>
                  <a:pt x="173" y="1394"/>
                </a:lnTo>
                <a:lnTo>
                  <a:pt x="158" y="1460"/>
                </a:lnTo>
                <a:lnTo>
                  <a:pt x="143" y="1528"/>
                </a:lnTo>
                <a:lnTo>
                  <a:pt x="136" y="1559"/>
                </a:lnTo>
                <a:lnTo>
                  <a:pt x="136" y="1559"/>
                </a:lnTo>
                <a:lnTo>
                  <a:pt x="136" y="1563"/>
                </a:lnTo>
                <a:lnTo>
                  <a:pt x="134" y="1568"/>
                </a:lnTo>
                <a:lnTo>
                  <a:pt x="131" y="1574"/>
                </a:lnTo>
                <a:lnTo>
                  <a:pt x="131" y="1574"/>
                </a:lnTo>
                <a:lnTo>
                  <a:pt x="139" y="1591"/>
                </a:lnTo>
                <a:lnTo>
                  <a:pt x="144" y="1602"/>
                </a:lnTo>
                <a:lnTo>
                  <a:pt x="146" y="1609"/>
                </a:lnTo>
                <a:lnTo>
                  <a:pt x="146" y="1609"/>
                </a:lnTo>
                <a:lnTo>
                  <a:pt x="143" y="1644"/>
                </a:lnTo>
                <a:lnTo>
                  <a:pt x="140" y="1670"/>
                </a:lnTo>
                <a:lnTo>
                  <a:pt x="136" y="1685"/>
                </a:lnTo>
                <a:lnTo>
                  <a:pt x="136" y="1685"/>
                </a:lnTo>
                <a:lnTo>
                  <a:pt x="129" y="1697"/>
                </a:lnTo>
                <a:lnTo>
                  <a:pt x="116" y="1718"/>
                </a:lnTo>
                <a:lnTo>
                  <a:pt x="104" y="1736"/>
                </a:lnTo>
                <a:lnTo>
                  <a:pt x="99" y="1742"/>
                </a:lnTo>
                <a:lnTo>
                  <a:pt x="96" y="1745"/>
                </a:lnTo>
                <a:lnTo>
                  <a:pt x="96" y="1745"/>
                </a:lnTo>
                <a:lnTo>
                  <a:pt x="94" y="1746"/>
                </a:lnTo>
                <a:lnTo>
                  <a:pt x="89" y="1748"/>
                </a:lnTo>
                <a:lnTo>
                  <a:pt x="76" y="1755"/>
                </a:lnTo>
                <a:lnTo>
                  <a:pt x="65" y="1762"/>
                </a:lnTo>
                <a:lnTo>
                  <a:pt x="60" y="1765"/>
                </a:lnTo>
                <a:lnTo>
                  <a:pt x="56" y="1765"/>
                </a:lnTo>
                <a:lnTo>
                  <a:pt x="56" y="1765"/>
                </a:lnTo>
                <a:lnTo>
                  <a:pt x="46" y="1760"/>
                </a:lnTo>
                <a:lnTo>
                  <a:pt x="29" y="1750"/>
                </a:lnTo>
                <a:lnTo>
                  <a:pt x="14" y="1740"/>
                </a:lnTo>
                <a:lnTo>
                  <a:pt x="6" y="1735"/>
                </a:lnTo>
                <a:lnTo>
                  <a:pt x="6" y="1735"/>
                </a:lnTo>
                <a:lnTo>
                  <a:pt x="6" y="1733"/>
                </a:lnTo>
                <a:lnTo>
                  <a:pt x="4" y="1733"/>
                </a:lnTo>
                <a:lnTo>
                  <a:pt x="1" y="1732"/>
                </a:lnTo>
                <a:lnTo>
                  <a:pt x="0" y="1730"/>
                </a:lnTo>
                <a:lnTo>
                  <a:pt x="0" y="1726"/>
                </a:lnTo>
                <a:lnTo>
                  <a:pt x="2" y="1721"/>
                </a:lnTo>
                <a:lnTo>
                  <a:pt x="6" y="1715"/>
                </a:lnTo>
                <a:lnTo>
                  <a:pt x="6" y="1715"/>
                </a:lnTo>
                <a:lnTo>
                  <a:pt x="19" y="1695"/>
                </a:lnTo>
                <a:lnTo>
                  <a:pt x="31" y="1672"/>
                </a:lnTo>
                <a:lnTo>
                  <a:pt x="46" y="1644"/>
                </a:lnTo>
                <a:lnTo>
                  <a:pt x="61" y="1599"/>
                </a:lnTo>
                <a:lnTo>
                  <a:pt x="41" y="1574"/>
                </a:lnTo>
                <a:lnTo>
                  <a:pt x="41" y="1574"/>
                </a:lnTo>
                <a:lnTo>
                  <a:pt x="29" y="1473"/>
                </a:lnTo>
                <a:lnTo>
                  <a:pt x="16" y="1359"/>
                </a:lnTo>
                <a:lnTo>
                  <a:pt x="16" y="1359"/>
                </a:lnTo>
                <a:lnTo>
                  <a:pt x="16" y="1354"/>
                </a:lnTo>
                <a:lnTo>
                  <a:pt x="19" y="1345"/>
                </a:lnTo>
                <a:lnTo>
                  <a:pt x="25" y="1321"/>
                </a:lnTo>
                <a:lnTo>
                  <a:pt x="46" y="1255"/>
                </a:lnTo>
                <a:lnTo>
                  <a:pt x="68" y="1191"/>
                </a:lnTo>
                <a:lnTo>
                  <a:pt x="74" y="1168"/>
                </a:lnTo>
                <a:lnTo>
                  <a:pt x="76" y="1158"/>
                </a:lnTo>
                <a:lnTo>
                  <a:pt x="76" y="1158"/>
                </a:lnTo>
                <a:lnTo>
                  <a:pt x="74" y="1128"/>
                </a:lnTo>
                <a:lnTo>
                  <a:pt x="70" y="1068"/>
                </a:lnTo>
                <a:lnTo>
                  <a:pt x="65" y="1006"/>
                </a:lnTo>
                <a:lnTo>
                  <a:pt x="64" y="982"/>
                </a:lnTo>
                <a:lnTo>
                  <a:pt x="61" y="968"/>
                </a:lnTo>
                <a:lnTo>
                  <a:pt x="61" y="968"/>
                </a:lnTo>
                <a:lnTo>
                  <a:pt x="60" y="958"/>
                </a:lnTo>
                <a:lnTo>
                  <a:pt x="59" y="942"/>
                </a:lnTo>
                <a:lnTo>
                  <a:pt x="60" y="905"/>
                </a:lnTo>
                <a:lnTo>
                  <a:pt x="61" y="858"/>
                </a:lnTo>
                <a:lnTo>
                  <a:pt x="31" y="843"/>
                </a:lnTo>
                <a:lnTo>
                  <a:pt x="141" y="632"/>
                </a:lnTo>
                <a:lnTo>
                  <a:pt x="141" y="632"/>
                </a:lnTo>
                <a:lnTo>
                  <a:pt x="144" y="538"/>
                </a:lnTo>
                <a:lnTo>
                  <a:pt x="144" y="473"/>
                </a:lnTo>
                <a:lnTo>
                  <a:pt x="143" y="452"/>
                </a:lnTo>
                <a:lnTo>
                  <a:pt x="143" y="445"/>
                </a:lnTo>
                <a:lnTo>
                  <a:pt x="141" y="442"/>
                </a:lnTo>
                <a:lnTo>
                  <a:pt x="141" y="442"/>
                </a:lnTo>
                <a:lnTo>
                  <a:pt x="141" y="440"/>
                </a:lnTo>
                <a:lnTo>
                  <a:pt x="144" y="432"/>
                </a:lnTo>
                <a:lnTo>
                  <a:pt x="156" y="408"/>
                </a:lnTo>
                <a:lnTo>
                  <a:pt x="194" y="339"/>
                </a:lnTo>
                <a:lnTo>
                  <a:pt x="251" y="242"/>
                </a:lnTo>
                <a:lnTo>
                  <a:pt x="251" y="242"/>
                </a:lnTo>
                <a:lnTo>
                  <a:pt x="281" y="240"/>
                </a:lnTo>
                <a:lnTo>
                  <a:pt x="303" y="238"/>
                </a:lnTo>
                <a:lnTo>
                  <a:pt x="316" y="237"/>
                </a:lnTo>
                <a:lnTo>
                  <a:pt x="316" y="237"/>
                </a:lnTo>
                <a:lnTo>
                  <a:pt x="326" y="235"/>
                </a:lnTo>
                <a:lnTo>
                  <a:pt x="343" y="234"/>
                </a:lnTo>
                <a:lnTo>
                  <a:pt x="356" y="233"/>
                </a:lnTo>
                <a:lnTo>
                  <a:pt x="360" y="233"/>
                </a:lnTo>
                <a:lnTo>
                  <a:pt x="361" y="232"/>
                </a:lnTo>
                <a:lnTo>
                  <a:pt x="361" y="232"/>
                </a:lnTo>
                <a:lnTo>
                  <a:pt x="361" y="222"/>
                </a:lnTo>
                <a:lnTo>
                  <a:pt x="361" y="200"/>
                </a:lnTo>
                <a:lnTo>
                  <a:pt x="361" y="171"/>
                </a:lnTo>
                <a:lnTo>
                  <a:pt x="396" y="186"/>
                </a:lnTo>
                <a:lnTo>
                  <a:pt x="396" y="186"/>
                </a:lnTo>
                <a:lnTo>
                  <a:pt x="399" y="180"/>
                </a:lnTo>
                <a:lnTo>
                  <a:pt x="404" y="164"/>
                </a:lnTo>
                <a:lnTo>
                  <a:pt x="406" y="155"/>
                </a:lnTo>
                <a:lnTo>
                  <a:pt x="408" y="145"/>
                </a:lnTo>
                <a:lnTo>
                  <a:pt x="408" y="135"/>
                </a:lnTo>
                <a:lnTo>
                  <a:pt x="406" y="126"/>
                </a:lnTo>
                <a:lnTo>
                  <a:pt x="406" y="126"/>
                </a:lnTo>
                <a:lnTo>
                  <a:pt x="399" y="103"/>
                </a:lnTo>
                <a:lnTo>
                  <a:pt x="398" y="99"/>
                </a:lnTo>
                <a:lnTo>
                  <a:pt x="398" y="94"/>
                </a:lnTo>
                <a:lnTo>
                  <a:pt x="399" y="90"/>
                </a:lnTo>
                <a:lnTo>
                  <a:pt x="401" y="86"/>
                </a:lnTo>
                <a:lnTo>
                  <a:pt x="401" y="86"/>
                </a:lnTo>
                <a:lnTo>
                  <a:pt x="408" y="78"/>
                </a:lnTo>
                <a:lnTo>
                  <a:pt x="416" y="68"/>
                </a:lnTo>
                <a:lnTo>
                  <a:pt x="425" y="57"/>
                </a:lnTo>
                <a:lnTo>
                  <a:pt x="431" y="46"/>
                </a:lnTo>
                <a:lnTo>
                  <a:pt x="431" y="46"/>
                </a:lnTo>
                <a:lnTo>
                  <a:pt x="435" y="40"/>
                </a:lnTo>
                <a:lnTo>
                  <a:pt x="440" y="35"/>
                </a:lnTo>
                <a:lnTo>
                  <a:pt x="445" y="29"/>
                </a:lnTo>
                <a:lnTo>
                  <a:pt x="453" y="25"/>
                </a:lnTo>
                <a:lnTo>
                  <a:pt x="466" y="16"/>
                </a:lnTo>
                <a:lnTo>
                  <a:pt x="481" y="11"/>
                </a:lnTo>
                <a:lnTo>
                  <a:pt x="481" y="11"/>
                </a:lnTo>
                <a:lnTo>
                  <a:pt x="511" y="4"/>
                </a:lnTo>
                <a:lnTo>
                  <a:pt x="525" y="1"/>
                </a:lnTo>
                <a:lnTo>
                  <a:pt x="536" y="1"/>
                </a:lnTo>
                <a:lnTo>
                  <a:pt x="536" y="1"/>
                </a:lnTo>
                <a:lnTo>
                  <a:pt x="545" y="1"/>
                </a:lnTo>
                <a:lnTo>
                  <a:pt x="553" y="1"/>
                </a:lnTo>
                <a:lnTo>
                  <a:pt x="560" y="0"/>
                </a:lnTo>
                <a:lnTo>
                  <a:pt x="566" y="1"/>
                </a:lnTo>
                <a:lnTo>
                  <a:pt x="566" y="1"/>
                </a:lnTo>
                <a:lnTo>
                  <a:pt x="570" y="2"/>
                </a:lnTo>
                <a:lnTo>
                  <a:pt x="575" y="6"/>
                </a:lnTo>
                <a:lnTo>
                  <a:pt x="585" y="15"/>
                </a:lnTo>
                <a:lnTo>
                  <a:pt x="596" y="26"/>
                </a:lnTo>
                <a:lnTo>
                  <a:pt x="596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21B09663-2D1B-0547-F65D-9DF9408172C3}"/>
              </a:ext>
            </a:extLst>
          </p:cNvPr>
          <p:cNvSpPr>
            <a:spLocks noEditPoints="1"/>
          </p:cNvSpPr>
          <p:nvPr/>
        </p:nvSpPr>
        <p:spPr bwMode="auto">
          <a:xfrm>
            <a:off x="1521723" y="928851"/>
            <a:ext cx="1020576" cy="2591476"/>
          </a:xfrm>
          <a:custGeom>
            <a:avLst/>
            <a:gdLst>
              <a:gd name="T0" fmla="*/ 648 w 701"/>
              <a:gd name="T1" fmla="*/ 8 h 1780"/>
              <a:gd name="T2" fmla="*/ 624 w 701"/>
              <a:gd name="T3" fmla="*/ 0 h 1780"/>
              <a:gd name="T4" fmla="*/ 590 w 701"/>
              <a:gd name="T5" fmla="*/ 5 h 1780"/>
              <a:gd name="T6" fmla="*/ 575 w 701"/>
              <a:gd name="T7" fmla="*/ 30 h 1780"/>
              <a:gd name="T8" fmla="*/ 496 w 701"/>
              <a:gd name="T9" fmla="*/ 74 h 1780"/>
              <a:gd name="T10" fmla="*/ 485 w 701"/>
              <a:gd name="T11" fmla="*/ 132 h 1780"/>
              <a:gd name="T12" fmla="*/ 490 w 701"/>
              <a:gd name="T13" fmla="*/ 186 h 1780"/>
              <a:gd name="T14" fmla="*/ 360 w 701"/>
              <a:gd name="T15" fmla="*/ 194 h 1780"/>
              <a:gd name="T16" fmla="*/ 323 w 701"/>
              <a:gd name="T17" fmla="*/ 202 h 1780"/>
              <a:gd name="T18" fmla="*/ 150 w 701"/>
              <a:gd name="T19" fmla="*/ 290 h 1780"/>
              <a:gd name="T20" fmla="*/ 71 w 701"/>
              <a:gd name="T21" fmla="*/ 333 h 1780"/>
              <a:gd name="T22" fmla="*/ 68 w 701"/>
              <a:gd name="T23" fmla="*/ 422 h 1780"/>
              <a:gd name="T24" fmla="*/ 90 w 701"/>
              <a:gd name="T25" fmla="*/ 566 h 1780"/>
              <a:gd name="T26" fmla="*/ 101 w 701"/>
              <a:gd name="T27" fmla="*/ 597 h 1780"/>
              <a:gd name="T28" fmla="*/ 90 w 701"/>
              <a:gd name="T29" fmla="*/ 672 h 1780"/>
              <a:gd name="T30" fmla="*/ 105 w 701"/>
              <a:gd name="T31" fmla="*/ 703 h 1780"/>
              <a:gd name="T32" fmla="*/ 114 w 701"/>
              <a:gd name="T33" fmla="*/ 713 h 1780"/>
              <a:gd name="T34" fmla="*/ 115 w 701"/>
              <a:gd name="T35" fmla="*/ 742 h 1780"/>
              <a:gd name="T36" fmla="*/ 45 w 701"/>
              <a:gd name="T37" fmla="*/ 966 h 1780"/>
              <a:gd name="T38" fmla="*/ 9 w 701"/>
              <a:gd name="T39" fmla="*/ 1290 h 1780"/>
              <a:gd name="T40" fmla="*/ 6 w 701"/>
              <a:gd name="T41" fmla="*/ 1398 h 1780"/>
              <a:gd name="T42" fmla="*/ 68 w 701"/>
              <a:gd name="T43" fmla="*/ 1622 h 1780"/>
              <a:gd name="T44" fmla="*/ 70 w 701"/>
              <a:gd name="T45" fmla="*/ 1739 h 1780"/>
              <a:gd name="T46" fmla="*/ 71 w 701"/>
              <a:gd name="T47" fmla="*/ 1769 h 1780"/>
              <a:gd name="T48" fmla="*/ 134 w 701"/>
              <a:gd name="T49" fmla="*/ 1780 h 1780"/>
              <a:gd name="T50" fmla="*/ 163 w 701"/>
              <a:gd name="T51" fmla="*/ 1763 h 1780"/>
              <a:gd name="T52" fmla="*/ 125 w 701"/>
              <a:gd name="T53" fmla="*/ 1594 h 1780"/>
              <a:gd name="T54" fmla="*/ 250 w 701"/>
              <a:gd name="T55" fmla="*/ 1313 h 1780"/>
              <a:gd name="T56" fmla="*/ 293 w 701"/>
              <a:gd name="T57" fmla="*/ 1627 h 1780"/>
              <a:gd name="T58" fmla="*/ 305 w 701"/>
              <a:gd name="T59" fmla="*/ 1679 h 1780"/>
              <a:gd name="T60" fmla="*/ 363 w 701"/>
              <a:gd name="T61" fmla="*/ 1685 h 1780"/>
              <a:gd name="T62" fmla="*/ 458 w 701"/>
              <a:gd name="T63" fmla="*/ 1701 h 1780"/>
              <a:gd name="T64" fmla="*/ 516 w 701"/>
              <a:gd name="T65" fmla="*/ 1689 h 1780"/>
              <a:gd name="T66" fmla="*/ 520 w 701"/>
              <a:gd name="T67" fmla="*/ 1675 h 1780"/>
              <a:gd name="T68" fmla="*/ 470 w 701"/>
              <a:gd name="T69" fmla="*/ 1647 h 1780"/>
              <a:gd name="T70" fmla="*/ 430 w 701"/>
              <a:gd name="T71" fmla="*/ 1328 h 1780"/>
              <a:gd name="T72" fmla="*/ 465 w 701"/>
              <a:gd name="T73" fmla="*/ 847 h 1780"/>
              <a:gd name="T74" fmla="*/ 525 w 701"/>
              <a:gd name="T75" fmla="*/ 822 h 1780"/>
              <a:gd name="T76" fmla="*/ 559 w 701"/>
              <a:gd name="T77" fmla="*/ 771 h 1780"/>
              <a:gd name="T78" fmla="*/ 615 w 701"/>
              <a:gd name="T79" fmla="*/ 722 h 1780"/>
              <a:gd name="T80" fmla="*/ 679 w 701"/>
              <a:gd name="T81" fmla="*/ 551 h 1780"/>
              <a:gd name="T82" fmla="*/ 685 w 701"/>
              <a:gd name="T83" fmla="*/ 406 h 1780"/>
              <a:gd name="T84" fmla="*/ 665 w 701"/>
              <a:gd name="T85" fmla="*/ 371 h 1780"/>
              <a:gd name="T86" fmla="*/ 644 w 701"/>
              <a:gd name="T87" fmla="*/ 297 h 1780"/>
              <a:gd name="T88" fmla="*/ 638 w 701"/>
              <a:gd name="T89" fmla="*/ 270 h 1780"/>
              <a:gd name="T90" fmla="*/ 668 w 701"/>
              <a:gd name="T91" fmla="*/ 253 h 1780"/>
              <a:gd name="T92" fmla="*/ 694 w 701"/>
              <a:gd name="T93" fmla="*/ 223 h 1780"/>
              <a:gd name="T94" fmla="*/ 701 w 701"/>
              <a:gd name="T95" fmla="*/ 141 h 1780"/>
              <a:gd name="T96" fmla="*/ 680 w 701"/>
              <a:gd name="T97" fmla="*/ 70 h 1780"/>
              <a:gd name="T98" fmla="*/ 170 w 701"/>
              <a:gd name="T99" fmla="*/ 561 h 1780"/>
              <a:gd name="T100" fmla="*/ 185 w 701"/>
              <a:gd name="T101" fmla="*/ 518 h 1780"/>
              <a:gd name="T102" fmla="*/ 225 w 701"/>
              <a:gd name="T103" fmla="*/ 375 h 1780"/>
              <a:gd name="T104" fmla="*/ 579 w 701"/>
              <a:gd name="T105" fmla="*/ 574 h 1780"/>
              <a:gd name="T106" fmla="*/ 516 w 701"/>
              <a:gd name="T107" fmla="*/ 728 h 1780"/>
              <a:gd name="T108" fmla="*/ 516 w 701"/>
              <a:gd name="T109" fmla="*/ 685 h 1780"/>
              <a:gd name="T110" fmla="*/ 580 w 701"/>
              <a:gd name="T111" fmla="*/ 561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1" h="1780">
                <a:moveTo>
                  <a:pt x="655" y="40"/>
                </a:moveTo>
                <a:lnTo>
                  <a:pt x="655" y="40"/>
                </a:lnTo>
                <a:lnTo>
                  <a:pt x="655" y="34"/>
                </a:lnTo>
                <a:lnTo>
                  <a:pt x="653" y="20"/>
                </a:lnTo>
                <a:lnTo>
                  <a:pt x="650" y="14"/>
                </a:lnTo>
                <a:lnTo>
                  <a:pt x="648" y="8"/>
                </a:lnTo>
                <a:lnTo>
                  <a:pt x="645" y="3"/>
                </a:lnTo>
                <a:lnTo>
                  <a:pt x="643" y="2"/>
                </a:lnTo>
                <a:lnTo>
                  <a:pt x="640" y="0"/>
                </a:lnTo>
                <a:lnTo>
                  <a:pt x="640" y="0"/>
                </a:lnTo>
                <a:lnTo>
                  <a:pt x="631" y="0"/>
                </a:lnTo>
                <a:lnTo>
                  <a:pt x="624" y="0"/>
                </a:lnTo>
                <a:lnTo>
                  <a:pt x="616" y="0"/>
                </a:lnTo>
                <a:lnTo>
                  <a:pt x="610" y="0"/>
                </a:lnTo>
                <a:lnTo>
                  <a:pt x="610" y="0"/>
                </a:lnTo>
                <a:lnTo>
                  <a:pt x="604" y="0"/>
                </a:lnTo>
                <a:lnTo>
                  <a:pt x="596" y="3"/>
                </a:lnTo>
                <a:lnTo>
                  <a:pt x="590" y="5"/>
                </a:lnTo>
                <a:lnTo>
                  <a:pt x="585" y="10"/>
                </a:lnTo>
                <a:lnTo>
                  <a:pt x="585" y="10"/>
                </a:lnTo>
                <a:lnTo>
                  <a:pt x="581" y="17"/>
                </a:lnTo>
                <a:lnTo>
                  <a:pt x="579" y="23"/>
                </a:lnTo>
                <a:lnTo>
                  <a:pt x="575" y="30"/>
                </a:lnTo>
                <a:lnTo>
                  <a:pt x="575" y="30"/>
                </a:lnTo>
                <a:lnTo>
                  <a:pt x="549" y="40"/>
                </a:lnTo>
                <a:lnTo>
                  <a:pt x="528" y="49"/>
                </a:lnTo>
                <a:lnTo>
                  <a:pt x="515" y="55"/>
                </a:lnTo>
                <a:lnTo>
                  <a:pt x="515" y="55"/>
                </a:lnTo>
                <a:lnTo>
                  <a:pt x="506" y="62"/>
                </a:lnTo>
                <a:lnTo>
                  <a:pt x="496" y="74"/>
                </a:lnTo>
                <a:lnTo>
                  <a:pt x="493" y="80"/>
                </a:lnTo>
                <a:lnTo>
                  <a:pt x="489" y="87"/>
                </a:lnTo>
                <a:lnTo>
                  <a:pt x="486" y="94"/>
                </a:lnTo>
                <a:lnTo>
                  <a:pt x="485" y="101"/>
                </a:lnTo>
                <a:lnTo>
                  <a:pt x="485" y="101"/>
                </a:lnTo>
                <a:lnTo>
                  <a:pt x="485" y="132"/>
                </a:lnTo>
                <a:lnTo>
                  <a:pt x="486" y="147"/>
                </a:lnTo>
                <a:lnTo>
                  <a:pt x="485" y="156"/>
                </a:lnTo>
                <a:lnTo>
                  <a:pt x="485" y="156"/>
                </a:lnTo>
                <a:lnTo>
                  <a:pt x="485" y="159"/>
                </a:lnTo>
                <a:lnTo>
                  <a:pt x="486" y="167"/>
                </a:lnTo>
                <a:lnTo>
                  <a:pt x="490" y="186"/>
                </a:lnTo>
                <a:lnTo>
                  <a:pt x="495" y="211"/>
                </a:lnTo>
                <a:lnTo>
                  <a:pt x="480" y="231"/>
                </a:lnTo>
                <a:lnTo>
                  <a:pt x="480" y="231"/>
                </a:lnTo>
                <a:lnTo>
                  <a:pt x="365" y="196"/>
                </a:lnTo>
                <a:lnTo>
                  <a:pt x="365" y="196"/>
                </a:lnTo>
                <a:lnTo>
                  <a:pt x="360" y="194"/>
                </a:lnTo>
                <a:lnTo>
                  <a:pt x="354" y="193"/>
                </a:lnTo>
                <a:lnTo>
                  <a:pt x="345" y="193"/>
                </a:lnTo>
                <a:lnTo>
                  <a:pt x="340" y="193"/>
                </a:lnTo>
                <a:lnTo>
                  <a:pt x="335" y="196"/>
                </a:lnTo>
                <a:lnTo>
                  <a:pt x="335" y="196"/>
                </a:lnTo>
                <a:lnTo>
                  <a:pt x="323" y="202"/>
                </a:lnTo>
                <a:lnTo>
                  <a:pt x="309" y="211"/>
                </a:lnTo>
                <a:lnTo>
                  <a:pt x="291" y="221"/>
                </a:lnTo>
                <a:lnTo>
                  <a:pt x="270" y="231"/>
                </a:lnTo>
                <a:lnTo>
                  <a:pt x="270" y="231"/>
                </a:lnTo>
                <a:lnTo>
                  <a:pt x="194" y="268"/>
                </a:lnTo>
                <a:lnTo>
                  <a:pt x="150" y="290"/>
                </a:lnTo>
                <a:lnTo>
                  <a:pt x="120" y="306"/>
                </a:lnTo>
                <a:lnTo>
                  <a:pt x="120" y="306"/>
                </a:lnTo>
                <a:lnTo>
                  <a:pt x="101" y="316"/>
                </a:lnTo>
                <a:lnTo>
                  <a:pt x="85" y="325"/>
                </a:lnTo>
                <a:lnTo>
                  <a:pt x="78" y="330"/>
                </a:lnTo>
                <a:lnTo>
                  <a:pt x="71" y="333"/>
                </a:lnTo>
                <a:lnTo>
                  <a:pt x="68" y="340"/>
                </a:lnTo>
                <a:lnTo>
                  <a:pt x="65" y="346"/>
                </a:lnTo>
                <a:lnTo>
                  <a:pt x="65" y="346"/>
                </a:lnTo>
                <a:lnTo>
                  <a:pt x="65" y="361"/>
                </a:lnTo>
                <a:lnTo>
                  <a:pt x="65" y="387"/>
                </a:lnTo>
                <a:lnTo>
                  <a:pt x="68" y="422"/>
                </a:lnTo>
                <a:lnTo>
                  <a:pt x="71" y="461"/>
                </a:lnTo>
                <a:lnTo>
                  <a:pt x="75" y="499"/>
                </a:lnTo>
                <a:lnTo>
                  <a:pt x="80" y="531"/>
                </a:lnTo>
                <a:lnTo>
                  <a:pt x="85" y="556"/>
                </a:lnTo>
                <a:lnTo>
                  <a:pt x="88" y="563"/>
                </a:lnTo>
                <a:lnTo>
                  <a:pt x="90" y="566"/>
                </a:lnTo>
                <a:lnTo>
                  <a:pt x="90" y="566"/>
                </a:lnTo>
                <a:lnTo>
                  <a:pt x="99" y="570"/>
                </a:lnTo>
                <a:lnTo>
                  <a:pt x="105" y="571"/>
                </a:lnTo>
                <a:lnTo>
                  <a:pt x="110" y="571"/>
                </a:lnTo>
                <a:lnTo>
                  <a:pt x="110" y="571"/>
                </a:lnTo>
                <a:lnTo>
                  <a:pt x="101" y="597"/>
                </a:lnTo>
                <a:lnTo>
                  <a:pt x="90" y="632"/>
                </a:lnTo>
                <a:lnTo>
                  <a:pt x="90" y="632"/>
                </a:lnTo>
                <a:lnTo>
                  <a:pt x="89" y="643"/>
                </a:lnTo>
                <a:lnTo>
                  <a:pt x="89" y="653"/>
                </a:lnTo>
                <a:lnTo>
                  <a:pt x="90" y="672"/>
                </a:lnTo>
                <a:lnTo>
                  <a:pt x="90" y="672"/>
                </a:lnTo>
                <a:lnTo>
                  <a:pt x="90" y="678"/>
                </a:lnTo>
                <a:lnTo>
                  <a:pt x="91" y="684"/>
                </a:lnTo>
                <a:lnTo>
                  <a:pt x="95" y="690"/>
                </a:lnTo>
                <a:lnTo>
                  <a:pt x="100" y="697"/>
                </a:lnTo>
                <a:lnTo>
                  <a:pt x="100" y="697"/>
                </a:lnTo>
                <a:lnTo>
                  <a:pt x="105" y="703"/>
                </a:lnTo>
                <a:lnTo>
                  <a:pt x="106" y="708"/>
                </a:lnTo>
                <a:lnTo>
                  <a:pt x="108" y="711"/>
                </a:lnTo>
                <a:lnTo>
                  <a:pt x="109" y="712"/>
                </a:lnTo>
                <a:lnTo>
                  <a:pt x="110" y="712"/>
                </a:lnTo>
                <a:lnTo>
                  <a:pt x="110" y="712"/>
                </a:lnTo>
                <a:lnTo>
                  <a:pt x="114" y="713"/>
                </a:lnTo>
                <a:lnTo>
                  <a:pt x="118" y="717"/>
                </a:lnTo>
                <a:lnTo>
                  <a:pt x="120" y="722"/>
                </a:lnTo>
                <a:lnTo>
                  <a:pt x="120" y="722"/>
                </a:lnTo>
                <a:lnTo>
                  <a:pt x="118" y="731"/>
                </a:lnTo>
                <a:lnTo>
                  <a:pt x="115" y="742"/>
                </a:lnTo>
                <a:lnTo>
                  <a:pt x="115" y="742"/>
                </a:lnTo>
                <a:lnTo>
                  <a:pt x="104" y="776"/>
                </a:lnTo>
                <a:lnTo>
                  <a:pt x="80" y="850"/>
                </a:lnTo>
                <a:lnTo>
                  <a:pt x="66" y="890"/>
                </a:lnTo>
                <a:lnTo>
                  <a:pt x="55" y="926"/>
                </a:lnTo>
                <a:lnTo>
                  <a:pt x="48" y="955"/>
                </a:lnTo>
                <a:lnTo>
                  <a:pt x="45" y="966"/>
                </a:lnTo>
                <a:lnTo>
                  <a:pt x="45" y="972"/>
                </a:lnTo>
                <a:lnTo>
                  <a:pt x="45" y="972"/>
                </a:lnTo>
                <a:lnTo>
                  <a:pt x="44" y="995"/>
                </a:lnTo>
                <a:lnTo>
                  <a:pt x="39" y="1040"/>
                </a:lnTo>
                <a:lnTo>
                  <a:pt x="25" y="1166"/>
                </a:lnTo>
                <a:lnTo>
                  <a:pt x="9" y="1290"/>
                </a:lnTo>
                <a:lnTo>
                  <a:pt x="4" y="1333"/>
                </a:lnTo>
                <a:lnTo>
                  <a:pt x="0" y="1353"/>
                </a:lnTo>
                <a:lnTo>
                  <a:pt x="0" y="1353"/>
                </a:lnTo>
                <a:lnTo>
                  <a:pt x="0" y="1358"/>
                </a:lnTo>
                <a:lnTo>
                  <a:pt x="1" y="1368"/>
                </a:lnTo>
                <a:lnTo>
                  <a:pt x="6" y="1398"/>
                </a:lnTo>
                <a:lnTo>
                  <a:pt x="26" y="1481"/>
                </a:lnTo>
                <a:lnTo>
                  <a:pt x="46" y="1562"/>
                </a:lnTo>
                <a:lnTo>
                  <a:pt x="55" y="1599"/>
                </a:lnTo>
                <a:lnTo>
                  <a:pt x="70" y="1604"/>
                </a:lnTo>
                <a:lnTo>
                  <a:pt x="70" y="1604"/>
                </a:lnTo>
                <a:lnTo>
                  <a:pt x="68" y="1622"/>
                </a:lnTo>
                <a:lnTo>
                  <a:pt x="65" y="1649"/>
                </a:lnTo>
                <a:lnTo>
                  <a:pt x="65" y="1649"/>
                </a:lnTo>
                <a:lnTo>
                  <a:pt x="65" y="1664"/>
                </a:lnTo>
                <a:lnTo>
                  <a:pt x="66" y="1690"/>
                </a:lnTo>
                <a:lnTo>
                  <a:pt x="68" y="1718"/>
                </a:lnTo>
                <a:lnTo>
                  <a:pt x="70" y="1739"/>
                </a:lnTo>
                <a:lnTo>
                  <a:pt x="70" y="1739"/>
                </a:lnTo>
                <a:lnTo>
                  <a:pt x="71" y="1746"/>
                </a:lnTo>
                <a:lnTo>
                  <a:pt x="70" y="1753"/>
                </a:lnTo>
                <a:lnTo>
                  <a:pt x="70" y="1761"/>
                </a:lnTo>
                <a:lnTo>
                  <a:pt x="70" y="1766"/>
                </a:lnTo>
                <a:lnTo>
                  <a:pt x="71" y="1769"/>
                </a:lnTo>
                <a:lnTo>
                  <a:pt x="75" y="1771"/>
                </a:lnTo>
                <a:lnTo>
                  <a:pt x="80" y="1774"/>
                </a:lnTo>
                <a:lnTo>
                  <a:pt x="80" y="1774"/>
                </a:lnTo>
                <a:lnTo>
                  <a:pt x="99" y="1778"/>
                </a:lnTo>
                <a:lnTo>
                  <a:pt x="123" y="1780"/>
                </a:lnTo>
                <a:lnTo>
                  <a:pt x="134" y="1780"/>
                </a:lnTo>
                <a:lnTo>
                  <a:pt x="145" y="1779"/>
                </a:lnTo>
                <a:lnTo>
                  <a:pt x="154" y="1778"/>
                </a:lnTo>
                <a:lnTo>
                  <a:pt x="160" y="1774"/>
                </a:lnTo>
                <a:lnTo>
                  <a:pt x="160" y="1774"/>
                </a:lnTo>
                <a:lnTo>
                  <a:pt x="161" y="1770"/>
                </a:lnTo>
                <a:lnTo>
                  <a:pt x="163" y="1763"/>
                </a:lnTo>
                <a:lnTo>
                  <a:pt x="161" y="1753"/>
                </a:lnTo>
                <a:lnTo>
                  <a:pt x="160" y="1741"/>
                </a:lnTo>
                <a:lnTo>
                  <a:pt x="155" y="1711"/>
                </a:lnTo>
                <a:lnTo>
                  <a:pt x="148" y="1680"/>
                </a:lnTo>
                <a:lnTo>
                  <a:pt x="133" y="1620"/>
                </a:lnTo>
                <a:lnTo>
                  <a:pt x="125" y="1594"/>
                </a:lnTo>
                <a:lnTo>
                  <a:pt x="145" y="1579"/>
                </a:lnTo>
                <a:lnTo>
                  <a:pt x="160" y="1393"/>
                </a:lnTo>
                <a:lnTo>
                  <a:pt x="185" y="1283"/>
                </a:lnTo>
                <a:lnTo>
                  <a:pt x="265" y="1072"/>
                </a:lnTo>
                <a:lnTo>
                  <a:pt x="265" y="1072"/>
                </a:lnTo>
                <a:lnTo>
                  <a:pt x="250" y="1313"/>
                </a:lnTo>
                <a:lnTo>
                  <a:pt x="250" y="1313"/>
                </a:lnTo>
                <a:lnTo>
                  <a:pt x="265" y="1461"/>
                </a:lnTo>
                <a:lnTo>
                  <a:pt x="280" y="1604"/>
                </a:lnTo>
                <a:lnTo>
                  <a:pt x="290" y="1604"/>
                </a:lnTo>
                <a:lnTo>
                  <a:pt x="290" y="1604"/>
                </a:lnTo>
                <a:lnTo>
                  <a:pt x="293" y="1627"/>
                </a:lnTo>
                <a:lnTo>
                  <a:pt x="295" y="1659"/>
                </a:lnTo>
                <a:lnTo>
                  <a:pt x="295" y="1659"/>
                </a:lnTo>
                <a:lnTo>
                  <a:pt x="296" y="1665"/>
                </a:lnTo>
                <a:lnTo>
                  <a:pt x="300" y="1672"/>
                </a:lnTo>
                <a:lnTo>
                  <a:pt x="305" y="1679"/>
                </a:lnTo>
                <a:lnTo>
                  <a:pt x="305" y="1679"/>
                </a:lnTo>
                <a:lnTo>
                  <a:pt x="311" y="1681"/>
                </a:lnTo>
                <a:lnTo>
                  <a:pt x="319" y="1682"/>
                </a:lnTo>
                <a:lnTo>
                  <a:pt x="325" y="1684"/>
                </a:lnTo>
                <a:lnTo>
                  <a:pt x="325" y="1684"/>
                </a:lnTo>
                <a:lnTo>
                  <a:pt x="349" y="1684"/>
                </a:lnTo>
                <a:lnTo>
                  <a:pt x="363" y="1685"/>
                </a:lnTo>
                <a:lnTo>
                  <a:pt x="370" y="1684"/>
                </a:lnTo>
                <a:lnTo>
                  <a:pt x="370" y="1684"/>
                </a:lnTo>
                <a:lnTo>
                  <a:pt x="375" y="1684"/>
                </a:lnTo>
                <a:lnTo>
                  <a:pt x="388" y="1686"/>
                </a:lnTo>
                <a:lnTo>
                  <a:pt x="421" y="1695"/>
                </a:lnTo>
                <a:lnTo>
                  <a:pt x="458" y="1701"/>
                </a:lnTo>
                <a:lnTo>
                  <a:pt x="471" y="1704"/>
                </a:lnTo>
                <a:lnTo>
                  <a:pt x="480" y="1704"/>
                </a:lnTo>
                <a:lnTo>
                  <a:pt x="480" y="1704"/>
                </a:lnTo>
                <a:lnTo>
                  <a:pt x="493" y="1700"/>
                </a:lnTo>
                <a:lnTo>
                  <a:pt x="506" y="1694"/>
                </a:lnTo>
                <a:lnTo>
                  <a:pt x="516" y="1689"/>
                </a:lnTo>
                <a:lnTo>
                  <a:pt x="519" y="1686"/>
                </a:lnTo>
                <a:lnTo>
                  <a:pt x="520" y="1684"/>
                </a:lnTo>
                <a:lnTo>
                  <a:pt x="520" y="1684"/>
                </a:lnTo>
                <a:lnTo>
                  <a:pt x="520" y="1680"/>
                </a:lnTo>
                <a:lnTo>
                  <a:pt x="520" y="1677"/>
                </a:lnTo>
                <a:lnTo>
                  <a:pt x="520" y="1675"/>
                </a:lnTo>
                <a:lnTo>
                  <a:pt x="518" y="1672"/>
                </a:lnTo>
                <a:lnTo>
                  <a:pt x="513" y="1669"/>
                </a:lnTo>
                <a:lnTo>
                  <a:pt x="505" y="1665"/>
                </a:lnTo>
                <a:lnTo>
                  <a:pt x="495" y="1659"/>
                </a:lnTo>
                <a:lnTo>
                  <a:pt x="495" y="1659"/>
                </a:lnTo>
                <a:lnTo>
                  <a:pt x="470" y="1647"/>
                </a:lnTo>
                <a:lnTo>
                  <a:pt x="448" y="1637"/>
                </a:lnTo>
                <a:lnTo>
                  <a:pt x="425" y="1629"/>
                </a:lnTo>
                <a:lnTo>
                  <a:pt x="380" y="1584"/>
                </a:lnTo>
                <a:lnTo>
                  <a:pt x="395" y="1574"/>
                </a:lnTo>
                <a:lnTo>
                  <a:pt x="430" y="1328"/>
                </a:lnTo>
                <a:lnTo>
                  <a:pt x="430" y="1328"/>
                </a:lnTo>
                <a:lnTo>
                  <a:pt x="450" y="1178"/>
                </a:lnTo>
                <a:lnTo>
                  <a:pt x="450" y="1178"/>
                </a:lnTo>
                <a:lnTo>
                  <a:pt x="455" y="1108"/>
                </a:lnTo>
                <a:lnTo>
                  <a:pt x="460" y="1042"/>
                </a:lnTo>
                <a:lnTo>
                  <a:pt x="460" y="1042"/>
                </a:lnTo>
                <a:lnTo>
                  <a:pt x="465" y="847"/>
                </a:lnTo>
                <a:lnTo>
                  <a:pt x="495" y="832"/>
                </a:lnTo>
                <a:lnTo>
                  <a:pt x="495" y="832"/>
                </a:lnTo>
                <a:lnTo>
                  <a:pt x="506" y="831"/>
                </a:lnTo>
                <a:lnTo>
                  <a:pt x="516" y="827"/>
                </a:lnTo>
                <a:lnTo>
                  <a:pt x="521" y="824"/>
                </a:lnTo>
                <a:lnTo>
                  <a:pt x="525" y="822"/>
                </a:lnTo>
                <a:lnTo>
                  <a:pt x="525" y="822"/>
                </a:lnTo>
                <a:lnTo>
                  <a:pt x="540" y="809"/>
                </a:lnTo>
                <a:lnTo>
                  <a:pt x="546" y="803"/>
                </a:lnTo>
                <a:lnTo>
                  <a:pt x="550" y="797"/>
                </a:lnTo>
                <a:lnTo>
                  <a:pt x="550" y="797"/>
                </a:lnTo>
                <a:lnTo>
                  <a:pt x="559" y="771"/>
                </a:lnTo>
                <a:lnTo>
                  <a:pt x="565" y="752"/>
                </a:lnTo>
                <a:lnTo>
                  <a:pt x="585" y="757"/>
                </a:lnTo>
                <a:lnTo>
                  <a:pt x="585" y="757"/>
                </a:lnTo>
                <a:lnTo>
                  <a:pt x="599" y="742"/>
                </a:lnTo>
                <a:lnTo>
                  <a:pt x="615" y="722"/>
                </a:lnTo>
                <a:lnTo>
                  <a:pt x="615" y="722"/>
                </a:lnTo>
                <a:lnTo>
                  <a:pt x="641" y="684"/>
                </a:lnTo>
                <a:lnTo>
                  <a:pt x="656" y="660"/>
                </a:lnTo>
                <a:lnTo>
                  <a:pt x="665" y="647"/>
                </a:lnTo>
                <a:lnTo>
                  <a:pt x="665" y="647"/>
                </a:lnTo>
                <a:lnTo>
                  <a:pt x="670" y="614"/>
                </a:lnTo>
                <a:lnTo>
                  <a:pt x="679" y="551"/>
                </a:lnTo>
                <a:lnTo>
                  <a:pt x="690" y="461"/>
                </a:lnTo>
                <a:lnTo>
                  <a:pt x="690" y="461"/>
                </a:lnTo>
                <a:lnTo>
                  <a:pt x="689" y="436"/>
                </a:lnTo>
                <a:lnTo>
                  <a:pt x="686" y="417"/>
                </a:lnTo>
                <a:lnTo>
                  <a:pt x="685" y="406"/>
                </a:lnTo>
                <a:lnTo>
                  <a:pt x="685" y="406"/>
                </a:lnTo>
                <a:lnTo>
                  <a:pt x="683" y="399"/>
                </a:lnTo>
                <a:lnTo>
                  <a:pt x="678" y="387"/>
                </a:lnTo>
                <a:lnTo>
                  <a:pt x="671" y="377"/>
                </a:lnTo>
                <a:lnTo>
                  <a:pt x="668" y="374"/>
                </a:lnTo>
                <a:lnTo>
                  <a:pt x="665" y="371"/>
                </a:lnTo>
                <a:lnTo>
                  <a:pt x="665" y="371"/>
                </a:lnTo>
                <a:lnTo>
                  <a:pt x="656" y="364"/>
                </a:lnTo>
                <a:lnTo>
                  <a:pt x="645" y="351"/>
                </a:lnTo>
                <a:lnTo>
                  <a:pt x="630" y="336"/>
                </a:lnTo>
                <a:lnTo>
                  <a:pt x="655" y="306"/>
                </a:lnTo>
                <a:lnTo>
                  <a:pt x="655" y="306"/>
                </a:lnTo>
                <a:lnTo>
                  <a:pt x="644" y="297"/>
                </a:lnTo>
                <a:lnTo>
                  <a:pt x="635" y="291"/>
                </a:lnTo>
                <a:lnTo>
                  <a:pt x="630" y="286"/>
                </a:lnTo>
                <a:lnTo>
                  <a:pt x="630" y="286"/>
                </a:lnTo>
                <a:lnTo>
                  <a:pt x="630" y="283"/>
                </a:lnTo>
                <a:lnTo>
                  <a:pt x="631" y="280"/>
                </a:lnTo>
                <a:lnTo>
                  <a:pt x="638" y="270"/>
                </a:lnTo>
                <a:lnTo>
                  <a:pt x="645" y="260"/>
                </a:lnTo>
                <a:lnTo>
                  <a:pt x="648" y="257"/>
                </a:lnTo>
                <a:lnTo>
                  <a:pt x="650" y="256"/>
                </a:lnTo>
                <a:lnTo>
                  <a:pt x="650" y="256"/>
                </a:lnTo>
                <a:lnTo>
                  <a:pt x="656" y="256"/>
                </a:lnTo>
                <a:lnTo>
                  <a:pt x="668" y="253"/>
                </a:lnTo>
                <a:lnTo>
                  <a:pt x="679" y="251"/>
                </a:lnTo>
                <a:lnTo>
                  <a:pt x="683" y="248"/>
                </a:lnTo>
                <a:lnTo>
                  <a:pt x="685" y="246"/>
                </a:lnTo>
                <a:lnTo>
                  <a:pt x="685" y="246"/>
                </a:lnTo>
                <a:lnTo>
                  <a:pt x="689" y="237"/>
                </a:lnTo>
                <a:lnTo>
                  <a:pt x="694" y="223"/>
                </a:lnTo>
                <a:lnTo>
                  <a:pt x="699" y="206"/>
                </a:lnTo>
                <a:lnTo>
                  <a:pt x="700" y="196"/>
                </a:lnTo>
                <a:lnTo>
                  <a:pt x="700" y="186"/>
                </a:lnTo>
                <a:lnTo>
                  <a:pt x="700" y="186"/>
                </a:lnTo>
                <a:lnTo>
                  <a:pt x="701" y="151"/>
                </a:lnTo>
                <a:lnTo>
                  <a:pt x="701" y="141"/>
                </a:lnTo>
                <a:lnTo>
                  <a:pt x="700" y="136"/>
                </a:lnTo>
                <a:lnTo>
                  <a:pt x="700" y="136"/>
                </a:lnTo>
                <a:lnTo>
                  <a:pt x="698" y="128"/>
                </a:lnTo>
                <a:lnTo>
                  <a:pt x="694" y="114"/>
                </a:lnTo>
                <a:lnTo>
                  <a:pt x="690" y="96"/>
                </a:lnTo>
                <a:lnTo>
                  <a:pt x="680" y="70"/>
                </a:lnTo>
                <a:lnTo>
                  <a:pt x="655" y="40"/>
                </a:lnTo>
                <a:close/>
                <a:moveTo>
                  <a:pt x="270" y="361"/>
                </a:moveTo>
                <a:lnTo>
                  <a:pt x="250" y="521"/>
                </a:lnTo>
                <a:lnTo>
                  <a:pt x="185" y="602"/>
                </a:lnTo>
                <a:lnTo>
                  <a:pt x="170" y="561"/>
                </a:lnTo>
                <a:lnTo>
                  <a:pt x="170" y="561"/>
                </a:lnTo>
                <a:lnTo>
                  <a:pt x="176" y="551"/>
                </a:lnTo>
                <a:lnTo>
                  <a:pt x="181" y="545"/>
                </a:lnTo>
                <a:lnTo>
                  <a:pt x="185" y="541"/>
                </a:lnTo>
                <a:lnTo>
                  <a:pt x="185" y="541"/>
                </a:lnTo>
                <a:lnTo>
                  <a:pt x="185" y="535"/>
                </a:lnTo>
                <a:lnTo>
                  <a:pt x="185" y="518"/>
                </a:lnTo>
                <a:lnTo>
                  <a:pt x="184" y="468"/>
                </a:lnTo>
                <a:lnTo>
                  <a:pt x="180" y="391"/>
                </a:lnTo>
                <a:lnTo>
                  <a:pt x="180" y="391"/>
                </a:lnTo>
                <a:lnTo>
                  <a:pt x="184" y="389"/>
                </a:lnTo>
                <a:lnTo>
                  <a:pt x="194" y="385"/>
                </a:lnTo>
                <a:lnTo>
                  <a:pt x="225" y="375"/>
                </a:lnTo>
                <a:lnTo>
                  <a:pt x="270" y="361"/>
                </a:lnTo>
                <a:lnTo>
                  <a:pt x="270" y="361"/>
                </a:lnTo>
                <a:close/>
                <a:moveTo>
                  <a:pt x="580" y="561"/>
                </a:moveTo>
                <a:lnTo>
                  <a:pt x="580" y="561"/>
                </a:lnTo>
                <a:lnTo>
                  <a:pt x="580" y="564"/>
                </a:lnTo>
                <a:lnTo>
                  <a:pt x="579" y="574"/>
                </a:lnTo>
                <a:lnTo>
                  <a:pt x="571" y="603"/>
                </a:lnTo>
                <a:lnTo>
                  <a:pt x="560" y="647"/>
                </a:lnTo>
                <a:lnTo>
                  <a:pt x="520" y="712"/>
                </a:lnTo>
                <a:lnTo>
                  <a:pt x="525" y="727"/>
                </a:lnTo>
                <a:lnTo>
                  <a:pt x="525" y="727"/>
                </a:lnTo>
                <a:lnTo>
                  <a:pt x="516" y="728"/>
                </a:lnTo>
                <a:lnTo>
                  <a:pt x="509" y="729"/>
                </a:lnTo>
                <a:lnTo>
                  <a:pt x="506" y="731"/>
                </a:lnTo>
                <a:lnTo>
                  <a:pt x="505" y="732"/>
                </a:lnTo>
                <a:lnTo>
                  <a:pt x="505" y="732"/>
                </a:lnTo>
                <a:lnTo>
                  <a:pt x="508" y="718"/>
                </a:lnTo>
                <a:lnTo>
                  <a:pt x="516" y="685"/>
                </a:lnTo>
                <a:lnTo>
                  <a:pt x="530" y="637"/>
                </a:lnTo>
                <a:lnTo>
                  <a:pt x="530" y="637"/>
                </a:lnTo>
                <a:lnTo>
                  <a:pt x="554" y="600"/>
                </a:lnTo>
                <a:lnTo>
                  <a:pt x="570" y="574"/>
                </a:lnTo>
                <a:lnTo>
                  <a:pt x="580" y="561"/>
                </a:lnTo>
                <a:lnTo>
                  <a:pt x="580" y="5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2C24A5E8-F3F1-EECC-320C-5BA2028835A6}"/>
              </a:ext>
            </a:extLst>
          </p:cNvPr>
          <p:cNvSpPr>
            <a:spLocks noEditPoints="1"/>
          </p:cNvSpPr>
          <p:nvPr/>
        </p:nvSpPr>
        <p:spPr bwMode="auto">
          <a:xfrm>
            <a:off x="4449165" y="928851"/>
            <a:ext cx="1007670" cy="2500149"/>
          </a:xfrm>
          <a:custGeom>
            <a:avLst/>
            <a:gdLst>
              <a:gd name="T0" fmla="*/ 224 w 715"/>
              <a:gd name="T1" fmla="*/ 31 h 1774"/>
              <a:gd name="T2" fmla="*/ 207 w 715"/>
              <a:gd name="T3" fmla="*/ 23 h 1774"/>
              <a:gd name="T4" fmla="*/ 163 w 715"/>
              <a:gd name="T5" fmla="*/ 1 h 1774"/>
              <a:gd name="T6" fmla="*/ 140 w 715"/>
              <a:gd name="T7" fmla="*/ 20 h 1774"/>
              <a:gd name="T8" fmla="*/ 77 w 715"/>
              <a:gd name="T9" fmla="*/ 44 h 1774"/>
              <a:gd name="T10" fmla="*/ 45 w 715"/>
              <a:gd name="T11" fmla="*/ 110 h 1774"/>
              <a:gd name="T12" fmla="*/ 54 w 715"/>
              <a:gd name="T13" fmla="*/ 155 h 1774"/>
              <a:gd name="T14" fmla="*/ 88 w 715"/>
              <a:gd name="T15" fmla="*/ 259 h 1774"/>
              <a:gd name="T16" fmla="*/ 127 w 715"/>
              <a:gd name="T17" fmla="*/ 333 h 1774"/>
              <a:gd name="T18" fmla="*/ 57 w 715"/>
              <a:gd name="T19" fmla="*/ 363 h 1774"/>
              <a:gd name="T20" fmla="*/ 14 w 715"/>
              <a:gd name="T21" fmla="*/ 427 h 1774"/>
              <a:gd name="T22" fmla="*/ 10 w 715"/>
              <a:gd name="T23" fmla="*/ 722 h 1774"/>
              <a:gd name="T24" fmla="*/ 78 w 715"/>
              <a:gd name="T25" fmla="*/ 784 h 1774"/>
              <a:gd name="T26" fmla="*/ 150 w 715"/>
              <a:gd name="T27" fmla="*/ 777 h 1774"/>
              <a:gd name="T28" fmla="*/ 180 w 715"/>
              <a:gd name="T29" fmla="*/ 867 h 1774"/>
              <a:gd name="T30" fmla="*/ 227 w 715"/>
              <a:gd name="T31" fmla="*/ 1035 h 1774"/>
              <a:gd name="T32" fmla="*/ 225 w 715"/>
              <a:gd name="T33" fmla="*/ 1348 h 1774"/>
              <a:gd name="T34" fmla="*/ 217 w 715"/>
              <a:gd name="T35" fmla="*/ 1570 h 1774"/>
              <a:gd name="T36" fmla="*/ 255 w 715"/>
              <a:gd name="T37" fmla="*/ 1643 h 1774"/>
              <a:gd name="T38" fmla="*/ 210 w 715"/>
              <a:gd name="T39" fmla="*/ 1724 h 1774"/>
              <a:gd name="T40" fmla="*/ 208 w 715"/>
              <a:gd name="T41" fmla="*/ 1764 h 1774"/>
              <a:gd name="T42" fmla="*/ 305 w 715"/>
              <a:gd name="T43" fmla="*/ 1767 h 1774"/>
              <a:gd name="T44" fmla="*/ 342 w 715"/>
              <a:gd name="T45" fmla="*/ 1695 h 1774"/>
              <a:gd name="T46" fmla="*/ 340 w 715"/>
              <a:gd name="T47" fmla="*/ 1608 h 1774"/>
              <a:gd name="T48" fmla="*/ 368 w 715"/>
              <a:gd name="T49" fmla="*/ 1403 h 1774"/>
              <a:gd name="T50" fmla="*/ 425 w 715"/>
              <a:gd name="T51" fmla="*/ 1077 h 1774"/>
              <a:gd name="T52" fmla="*/ 480 w 715"/>
              <a:gd name="T53" fmla="*/ 1448 h 1774"/>
              <a:gd name="T54" fmla="*/ 485 w 715"/>
              <a:gd name="T55" fmla="*/ 1643 h 1774"/>
              <a:gd name="T56" fmla="*/ 509 w 715"/>
              <a:gd name="T57" fmla="*/ 1707 h 1774"/>
              <a:gd name="T58" fmla="*/ 679 w 715"/>
              <a:gd name="T59" fmla="*/ 1739 h 1774"/>
              <a:gd name="T60" fmla="*/ 715 w 715"/>
              <a:gd name="T61" fmla="*/ 1714 h 1774"/>
              <a:gd name="T62" fmla="*/ 623 w 715"/>
              <a:gd name="T63" fmla="*/ 1638 h 1774"/>
              <a:gd name="T64" fmla="*/ 590 w 715"/>
              <a:gd name="T65" fmla="*/ 1606 h 1774"/>
              <a:gd name="T66" fmla="*/ 620 w 715"/>
              <a:gd name="T67" fmla="*/ 1463 h 1774"/>
              <a:gd name="T68" fmla="*/ 647 w 715"/>
              <a:gd name="T69" fmla="*/ 1104 h 1774"/>
              <a:gd name="T70" fmla="*/ 615 w 715"/>
              <a:gd name="T71" fmla="*/ 858 h 1774"/>
              <a:gd name="T72" fmla="*/ 599 w 715"/>
              <a:gd name="T73" fmla="*/ 783 h 1774"/>
              <a:gd name="T74" fmla="*/ 623 w 715"/>
              <a:gd name="T75" fmla="*/ 719 h 1774"/>
              <a:gd name="T76" fmla="*/ 605 w 715"/>
              <a:gd name="T77" fmla="*/ 585 h 1774"/>
              <a:gd name="T78" fmla="*/ 563 w 715"/>
              <a:gd name="T79" fmla="*/ 497 h 1774"/>
              <a:gd name="T80" fmla="*/ 465 w 715"/>
              <a:gd name="T81" fmla="*/ 351 h 1774"/>
              <a:gd name="T82" fmla="*/ 440 w 715"/>
              <a:gd name="T83" fmla="*/ 316 h 1774"/>
              <a:gd name="T84" fmla="*/ 373 w 715"/>
              <a:gd name="T85" fmla="*/ 292 h 1774"/>
              <a:gd name="T86" fmla="*/ 267 w 715"/>
              <a:gd name="T87" fmla="*/ 297 h 1774"/>
              <a:gd name="T88" fmla="*/ 275 w 715"/>
              <a:gd name="T89" fmla="*/ 282 h 1774"/>
              <a:gd name="T90" fmla="*/ 295 w 715"/>
              <a:gd name="T91" fmla="*/ 226 h 1774"/>
              <a:gd name="T92" fmla="*/ 287 w 715"/>
              <a:gd name="T93" fmla="*/ 162 h 1774"/>
              <a:gd name="T94" fmla="*/ 265 w 715"/>
              <a:gd name="T95" fmla="*/ 120 h 1774"/>
              <a:gd name="T96" fmla="*/ 243 w 715"/>
              <a:gd name="T97" fmla="*/ 82 h 1774"/>
              <a:gd name="T98" fmla="*/ 515 w 715"/>
              <a:gd name="T99" fmla="*/ 571 h 1774"/>
              <a:gd name="T100" fmla="*/ 554 w 715"/>
              <a:gd name="T101" fmla="*/ 663 h 1774"/>
              <a:gd name="T102" fmla="*/ 545 w 715"/>
              <a:gd name="T103" fmla="*/ 712 h 1774"/>
              <a:gd name="T104" fmla="*/ 480 w 715"/>
              <a:gd name="T105" fmla="*/ 501 h 1774"/>
              <a:gd name="T106" fmla="*/ 195 w 715"/>
              <a:gd name="T107" fmla="*/ 697 h 1774"/>
              <a:gd name="T108" fmla="*/ 157 w 715"/>
              <a:gd name="T109" fmla="*/ 695 h 1774"/>
              <a:gd name="T110" fmla="*/ 130 w 715"/>
              <a:gd name="T111" fmla="*/ 586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774">
                <a:moveTo>
                  <a:pt x="225" y="65"/>
                </a:moveTo>
                <a:lnTo>
                  <a:pt x="225" y="65"/>
                </a:lnTo>
                <a:lnTo>
                  <a:pt x="225" y="53"/>
                </a:lnTo>
                <a:lnTo>
                  <a:pt x="225" y="43"/>
                </a:lnTo>
                <a:lnTo>
                  <a:pt x="225" y="35"/>
                </a:lnTo>
                <a:lnTo>
                  <a:pt x="225" y="35"/>
                </a:lnTo>
                <a:lnTo>
                  <a:pt x="225" y="33"/>
                </a:lnTo>
                <a:lnTo>
                  <a:pt x="224" y="31"/>
                </a:lnTo>
                <a:lnTo>
                  <a:pt x="222" y="29"/>
                </a:lnTo>
                <a:lnTo>
                  <a:pt x="218" y="29"/>
                </a:lnTo>
                <a:lnTo>
                  <a:pt x="215" y="30"/>
                </a:lnTo>
                <a:lnTo>
                  <a:pt x="215" y="30"/>
                </a:lnTo>
                <a:lnTo>
                  <a:pt x="214" y="30"/>
                </a:lnTo>
                <a:lnTo>
                  <a:pt x="213" y="30"/>
                </a:lnTo>
                <a:lnTo>
                  <a:pt x="210" y="26"/>
                </a:lnTo>
                <a:lnTo>
                  <a:pt x="207" y="23"/>
                </a:lnTo>
                <a:lnTo>
                  <a:pt x="205" y="20"/>
                </a:lnTo>
                <a:lnTo>
                  <a:pt x="205" y="20"/>
                </a:lnTo>
                <a:lnTo>
                  <a:pt x="204" y="18"/>
                </a:lnTo>
                <a:lnTo>
                  <a:pt x="199" y="15"/>
                </a:lnTo>
                <a:lnTo>
                  <a:pt x="190" y="10"/>
                </a:lnTo>
                <a:lnTo>
                  <a:pt x="190" y="10"/>
                </a:lnTo>
                <a:lnTo>
                  <a:pt x="174" y="5"/>
                </a:lnTo>
                <a:lnTo>
                  <a:pt x="163" y="1"/>
                </a:lnTo>
                <a:lnTo>
                  <a:pt x="155" y="0"/>
                </a:lnTo>
                <a:lnTo>
                  <a:pt x="155" y="0"/>
                </a:lnTo>
                <a:lnTo>
                  <a:pt x="153" y="1"/>
                </a:lnTo>
                <a:lnTo>
                  <a:pt x="150" y="3"/>
                </a:lnTo>
                <a:lnTo>
                  <a:pt x="147" y="8"/>
                </a:lnTo>
                <a:lnTo>
                  <a:pt x="143" y="15"/>
                </a:lnTo>
                <a:lnTo>
                  <a:pt x="140" y="20"/>
                </a:lnTo>
                <a:lnTo>
                  <a:pt x="140" y="20"/>
                </a:lnTo>
                <a:lnTo>
                  <a:pt x="138" y="23"/>
                </a:lnTo>
                <a:lnTo>
                  <a:pt x="134" y="24"/>
                </a:lnTo>
                <a:lnTo>
                  <a:pt x="120" y="29"/>
                </a:lnTo>
                <a:lnTo>
                  <a:pt x="90" y="35"/>
                </a:lnTo>
                <a:lnTo>
                  <a:pt x="90" y="35"/>
                </a:lnTo>
                <a:lnTo>
                  <a:pt x="85" y="36"/>
                </a:lnTo>
                <a:lnTo>
                  <a:pt x="80" y="40"/>
                </a:lnTo>
                <a:lnTo>
                  <a:pt x="77" y="44"/>
                </a:lnTo>
                <a:lnTo>
                  <a:pt x="73" y="49"/>
                </a:lnTo>
                <a:lnTo>
                  <a:pt x="65" y="60"/>
                </a:lnTo>
                <a:lnTo>
                  <a:pt x="60" y="70"/>
                </a:lnTo>
                <a:lnTo>
                  <a:pt x="60" y="70"/>
                </a:lnTo>
                <a:lnTo>
                  <a:pt x="55" y="82"/>
                </a:lnTo>
                <a:lnTo>
                  <a:pt x="52" y="93"/>
                </a:lnTo>
                <a:lnTo>
                  <a:pt x="45" y="110"/>
                </a:lnTo>
                <a:lnTo>
                  <a:pt x="45" y="110"/>
                </a:lnTo>
                <a:lnTo>
                  <a:pt x="44" y="118"/>
                </a:lnTo>
                <a:lnTo>
                  <a:pt x="45" y="127"/>
                </a:lnTo>
                <a:lnTo>
                  <a:pt x="47" y="137"/>
                </a:lnTo>
                <a:lnTo>
                  <a:pt x="49" y="139"/>
                </a:lnTo>
                <a:lnTo>
                  <a:pt x="50" y="140"/>
                </a:lnTo>
                <a:lnTo>
                  <a:pt x="50" y="140"/>
                </a:lnTo>
                <a:lnTo>
                  <a:pt x="53" y="144"/>
                </a:lnTo>
                <a:lnTo>
                  <a:pt x="54" y="155"/>
                </a:lnTo>
                <a:lnTo>
                  <a:pt x="60" y="187"/>
                </a:lnTo>
                <a:lnTo>
                  <a:pt x="65" y="219"/>
                </a:lnTo>
                <a:lnTo>
                  <a:pt x="68" y="233"/>
                </a:lnTo>
                <a:lnTo>
                  <a:pt x="70" y="241"/>
                </a:lnTo>
                <a:lnTo>
                  <a:pt x="70" y="241"/>
                </a:lnTo>
                <a:lnTo>
                  <a:pt x="73" y="246"/>
                </a:lnTo>
                <a:lnTo>
                  <a:pt x="78" y="251"/>
                </a:lnTo>
                <a:lnTo>
                  <a:pt x="88" y="259"/>
                </a:lnTo>
                <a:lnTo>
                  <a:pt x="99" y="267"/>
                </a:lnTo>
                <a:lnTo>
                  <a:pt x="105" y="271"/>
                </a:lnTo>
                <a:lnTo>
                  <a:pt x="105" y="271"/>
                </a:lnTo>
                <a:lnTo>
                  <a:pt x="135" y="281"/>
                </a:lnTo>
                <a:lnTo>
                  <a:pt x="115" y="286"/>
                </a:lnTo>
                <a:lnTo>
                  <a:pt x="135" y="331"/>
                </a:lnTo>
                <a:lnTo>
                  <a:pt x="135" y="331"/>
                </a:lnTo>
                <a:lnTo>
                  <a:pt x="127" y="333"/>
                </a:lnTo>
                <a:lnTo>
                  <a:pt x="115" y="336"/>
                </a:lnTo>
                <a:lnTo>
                  <a:pt x="115" y="336"/>
                </a:lnTo>
                <a:lnTo>
                  <a:pt x="99" y="347"/>
                </a:lnTo>
                <a:lnTo>
                  <a:pt x="83" y="355"/>
                </a:lnTo>
                <a:lnTo>
                  <a:pt x="74" y="358"/>
                </a:lnTo>
                <a:lnTo>
                  <a:pt x="65" y="361"/>
                </a:lnTo>
                <a:lnTo>
                  <a:pt x="65" y="361"/>
                </a:lnTo>
                <a:lnTo>
                  <a:pt x="57" y="363"/>
                </a:lnTo>
                <a:lnTo>
                  <a:pt x="52" y="366"/>
                </a:lnTo>
                <a:lnTo>
                  <a:pt x="47" y="370"/>
                </a:lnTo>
                <a:lnTo>
                  <a:pt x="44" y="373"/>
                </a:lnTo>
                <a:lnTo>
                  <a:pt x="39" y="382"/>
                </a:lnTo>
                <a:lnTo>
                  <a:pt x="35" y="391"/>
                </a:lnTo>
                <a:lnTo>
                  <a:pt x="35" y="391"/>
                </a:lnTo>
                <a:lnTo>
                  <a:pt x="27" y="406"/>
                </a:lnTo>
                <a:lnTo>
                  <a:pt x="14" y="427"/>
                </a:lnTo>
                <a:lnTo>
                  <a:pt x="8" y="438"/>
                </a:lnTo>
                <a:lnTo>
                  <a:pt x="4" y="450"/>
                </a:lnTo>
                <a:lnTo>
                  <a:pt x="0" y="461"/>
                </a:lnTo>
                <a:lnTo>
                  <a:pt x="0" y="471"/>
                </a:lnTo>
                <a:lnTo>
                  <a:pt x="0" y="471"/>
                </a:lnTo>
                <a:lnTo>
                  <a:pt x="3" y="520"/>
                </a:lnTo>
                <a:lnTo>
                  <a:pt x="7" y="605"/>
                </a:lnTo>
                <a:lnTo>
                  <a:pt x="10" y="722"/>
                </a:lnTo>
                <a:lnTo>
                  <a:pt x="10" y="722"/>
                </a:lnTo>
                <a:lnTo>
                  <a:pt x="17" y="734"/>
                </a:lnTo>
                <a:lnTo>
                  <a:pt x="23" y="745"/>
                </a:lnTo>
                <a:lnTo>
                  <a:pt x="30" y="757"/>
                </a:lnTo>
                <a:lnTo>
                  <a:pt x="30" y="757"/>
                </a:lnTo>
                <a:lnTo>
                  <a:pt x="37" y="762"/>
                </a:lnTo>
                <a:lnTo>
                  <a:pt x="48" y="769"/>
                </a:lnTo>
                <a:lnTo>
                  <a:pt x="78" y="784"/>
                </a:lnTo>
                <a:lnTo>
                  <a:pt x="107" y="797"/>
                </a:lnTo>
                <a:lnTo>
                  <a:pt x="120" y="802"/>
                </a:lnTo>
                <a:lnTo>
                  <a:pt x="120" y="802"/>
                </a:lnTo>
                <a:lnTo>
                  <a:pt x="122" y="800"/>
                </a:lnTo>
                <a:lnTo>
                  <a:pt x="124" y="798"/>
                </a:lnTo>
                <a:lnTo>
                  <a:pt x="127" y="789"/>
                </a:lnTo>
                <a:lnTo>
                  <a:pt x="130" y="777"/>
                </a:lnTo>
                <a:lnTo>
                  <a:pt x="150" y="777"/>
                </a:lnTo>
                <a:lnTo>
                  <a:pt x="150" y="777"/>
                </a:lnTo>
                <a:lnTo>
                  <a:pt x="157" y="800"/>
                </a:lnTo>
                <a:lnTo>
                  <a:pt x="165" y="837"/>
                </a:lnTo>
                <a:lnTo>
                  <a:pt x="165" y="837"/>
                </a:lnTo>
                <a:lnTo>
                  <a:pt x="169" y="848"/>
                </a:lnTo>
                <a:lnTo>
                  <a:pt x="173" y="857"/>
                </a:lnTo>
                <a:lnTo>
                  <a:pt x="180" y="867"/>
                </a:lnTo>
                <a:lnTo>
                  <a:pt x="180" y="867"/>
                </a:lnTo>
                <a:lnTo>
                  <a:pt x="182" y="868"/>
                </a:lnTo>
                <a:lnTo>
                  <a:pt x="184" y="869"/>
                </a:lnTo>
                <a:lnTo>
                  <a:pt x="189" y="871"/>
                </a:lnTo>
                <a:lnTo>
                  <a:pt x="195" y="872"/>
                </a:lnTo>
                <a:lnTo>
                  <a:pt x="190" y="977"/>
                </a:lnTo>
                <a:lnTo>
                  <a:pt x="225" y="972"/>
                </a:lnTo>
                <a:lnTo>
                  <a:pt x="225" y="972"/>
                </a:lnTo>
                <a:lnTo>
                  <a:pt x="227" y="1035"/>
                </a:lnTo>
                <a:lnTo>
                  <a:pt x="229" y="1082"/>
                </a:lnTo>
                <a:lnTo>
                  <a:pt x="230" y="1112"/>
                </a:lnTo>
                <a:lnTo>
                  <a:pt x="230" y="1112"/>
                </a:lnTo>
                <a:lnTo>
                  <a:pt x="232" y="1154"/>
                </a:lnTo>
                <a:lnTo>
                  <a:pt x="232" y="1228"/>
                </a:lnTo>
                <a:lnTo>
                  <a:pt x="229" y="1303"/>
                </a:lnTo>
                <a:lnTo>
                  <a:pt x="228" y="1332"/>
                </a:lnTo>
                <a:lnTo>
                  <a:pt x="225" y="1348"/>
                </a:lnTo>
                <a:lnTo>
                  <a:pt x="225" y="1348"/>
                </a:lnTo>
                <a:lnTo>
                  <a:pt x="223" y="1363"/>
                </a:lnTo>
                <a:lnTo>
                  <a:pt x="222" y="1388"/>
                </a:lnTo>
                <a:lnTo>
                  <a:pt x="218" y="1453"/>
                </a:lnTo>
                <a:lnTo>
                  <a:pt x="215" y="1518"/>
                </a:lnTo>
                <a:lnTo>
                  <a:pt x="215" y="1558"/>
                </a:lnTo>
                <a:lnTo>
                  <a:pt x="215" y="1558"/>
                </a:lnTo>
                <a:lnTo>
                  <a:pt x="217" y="1570"/>
                </a:lnTo>
                <a:lnTo>
                  <a:pt x="219" y="1582"/>
                </a:lnTo>
                <a:lnTo>
                  <a:pt x="225" y="1610"/>
                </a:lnTo>
                <a:lnTo>
                  <a:pt x="235" y="1643"/>
                </a:lnTo>
                <a:lnTo>
                  <a:pt x="235" y="1643"/>
                </a:lnTo>
                <a:lnTo>
                  <a:pt x="240" y="1642"/>
                </a:lnTo>
                <a:lnTo>
                  <a:pt x="245" y="1642"/>
                </a:lnTo>
                <a:lnTo>
                  <a:pt x="255" y="1643"/>
                </a:lnTo>
                <a:lnTo>
                  <a:pt x="255" y="1643"/>
                </a:lnTo>
                <a:lnTo>
                  <a:pt x="260" y="1645"/>
                </a:lnTo>
                <a:lnTo>
                  <a:pt x="263" y="1646"/>
                </a:lnTo>
                <a:lnTo>
                  <a:pt x="264" y="1647"/>
                </a:lnTo>
                <a:lnTo>
                  <a:pt x="264" y="1650"/>
                </a:lnTo>
                <a:lnTo>
                  <a:pt x="262" y="1652"/>
                </a:lnTo>
                <a:lnTo>
                  <a:pt x="260" y="1653"/>
                </a:lnTo>
                <a:lnTo>
                  <a:pt x="260" y="1653"/>
                </a:lnTo>
                <a:lnTo>
                  <a:pt x="210" y="1724"/>
                </a:lnTo>
                <a:lnTo>
                  <a:pt x="210" y="1724"/>
                </a:lnTo>
                <a:lnTo>
                  <a:pt x="205" y="1732"/>
                </a:lnTo>
                <a:lnTo>
                  <a:pt x="203" y="1739"/>
                </a:lnTo>
                <a:lnTo>
                  <a:pt x="204" y="1746"/>
                </a:lnTo>
                <a:lnTo>
                  <a:pt x="205" y="1754"/>
                </a:lnTo>
                <a:lnTo>
                  <a:pt x="205" y="1754"/>
                </a:lnTo>
                <a:lnTo>
                  <a:pt x="207" y="1762"/>
                </a:lnTo>
                <a:lnTo>
                  <a:pt x="208" y="1764"/>
                </a:lnTo>
                <a:lnTo>
                  <a:pt x="210" y="1764"/>
                </a:lnTo>
                <a:lnTo>
                  <a:pt x="210" y="1764"/>
                </a:lnTo>
                <a:lnTo>
                  <a:pt x="245" y="1769"/>
                </a:lnTo>
                <a:lnTo>
                  <a:pt x="290" y="1774"/>
                </a:lnTo>
                <a:lnTo>
                  <a:pt x="290" y="1774"/>
                </a:lnTo>
                <a:lnTo>
                  <a:pt x="294" y="1774"/>
                </a:lnTo>
                <a:lnTo>
                  <a:pt x="298" y="1772"/>
                </a:lnTo>
                <a:lnTo>
                  <a:pt x="305" y="1767"/>
                </a:lnTo>
                <a:lnTo>
                  <a:pt x="313" y="1760"/>
                </a:lnTo>
                <a:lnTo>
                  <a:pt x="320" y="1751"/>
                </a:lnTo>
                <a:lnTo>
                  <a:pt x="333" y="1734"/>
                </a:lnTo>
                <a:lnTo>
                  <a:pt x="340" y="1724"/>
                </a:lnTo>
                <a:lnTo>
                  <a:pt x="340" y="1724"/>
                </a:lnTo>
                <a:lnTo>
                  <a:pt x="342" y="1720"/>
                </a:lnTo>
                <a:lnTo>
                  <a:pt x="342" y="1714"/>
                </a:lnTo>
                <a:lnTo>
                  <a:pt x="342" y="1695"/>
                </a:lnTo>
                <a:lnTo>
                  <a:pt x="338" y="1673"/>
                </a:lnTo>
                <a:lnTo>
                  <a:pt x="335" y="1653"/>
                </a:lnTo>
                <a:lnTo>
                  <a:pt x="335" y="1653"/>
                </a:lnTo>
                <a:lnTo>
                  <a:pt x="332" y="1640"/>
                </a:lnTo>
                <a:lnTo>
                  <a:pt x="329" y="1632"/>
                </a:lnTo>
                <a:lnTo>
                  <a:pt x="327" y="1630"/>
                </a:lnTo>
                <a:lnTo>
                  <a:pt x="325" y="1628"/>
                </a:lnTo>
                <a:lnTo>
                  <a:pt x="340" y="1608"/>
                </a:lnTo>
                <a:lnTo>
                  <a:pt x="350" y="1563"/>
                </a:lnTo>
                <a:lnTo>
                  <a:pt x="350" y="1563"/>
                </a:lnTo>
                <a:lnTo>
                  <a:pt x="352" y="1547"/>
                </a:lnTo>
                <a:lnTo>
                  <a:pt x="353" y="1521"/>
                </a:lnTo>
                <a:lnTo>
                  <a:pt x="353" y="1493"/>
                </a:lnTo>
                <a:lnTo>
                  <a:pt x="355" y="1473"/>
                </a:lnTo>
                <a:lnTo>
                  <a:pt x="355" y="1473"/>
                </a:lnTo>
                <a:lnTo>
                  <a:pt x="368" y="1403"/>
                </a:lnTo>
                <a:lnTo>
                  <a:pt x="375" y="1362"/>
                </a:lnTo>
                <a:lnTo>
                  <a:pt x="378" y="1347"/>
                </a:lnTo>
                <a:lnTo>
                  <a:pt x="380" y="1338"/>
                </a:lnTo>
                <a:lnTo>
                  <a:pt x="380" y="1338"/>
                </a:lnTo>
                <a:lnTo>
                  <a:pt x="384" y="1323"/>
                </a:lnTo>
                <a:lnTo>
                  <a:pt x="389" y="1293"/>
                </a:lnTo>
                <a:lnTo>
                  <a:pt x="405" y="1204"/>
                </a:lnTo>
                <a:lnTo>
                  <a:pt x="425" y="1077"/>
                </a:lnTo>
                <a:lnTo>
                  <a:pt x="425" y="1077"/>
                </a:lnTo>
                <a:lnTo>
                  <a:pt x="458" y="1185"/>
                </a:lnTo>
                <a:lnTo>
                  <a:pt x="490" y="1298"/>
                </a:lnTo>
                <a:lnTo>
                  <a:pt x="490" y="1298"/>
                </a:lnTo>
                <a:lnTo>
                  <a:pt x="489" y="1323"/>
                </a:lnTo>
                <a:lnTo>
                  <a:pt x="485" y="1370"/>
                </a:lnTo>
                <a:lnTo>
                  <a:pt x="480" y="1448"/>
                </a:lnTo>
                <a:lnTo>
                  <a:pt x="480" y="1448"/>
                </a:lnTo>
                <a:lnTo>
                  <a:pt x="475" y="1538"/>
                </a:lnTo>
                <a:lnTo>
                  <a:pt x="472" y="1596"/>
                </a:lnTo>
                <a:lnTo>
                  <a:pt x="470" y="1623"/>
                </a:lnTo>
                <a:lnTo>
                  <a:pt x="470" y="1623"/>
                </a:lnTo>
                <a:lnTo>
                  <a:pt x="473" y="1628"/>
                </a:lnTo>
                <a:lnTo>
                  <a:pt x="478" y="1635"/>
                </a:lnTo>
                <a:lnTo>
                  <a:pt x="485" y="1643"/>
                </a:lnTo>
                <a:lnTo>
                  <a:pt x="485" y="1643"/>
                </a:lnTo>
                <a:lnTo>
                  <a:pt x="490" y="1684"/>
                </a:lnTo>
                <a:lnTo>
                  <a:pt x="490" y="1684"/>
                </a:lnTo>
                <a:lnTo>
                  <a:pt x="492" y="1690"/>
                </a:lnTo>
                <a:lnTo>
                  <a:pt x="495" y="1695"/>
                </a:lnTo>
                <a:lnTo>
                  <a:pt x="500" y="1704"/>
                </a:lnTo>
                <a:lnTo>
                  <a:pt x="500" y="1704"/>
                </a:lnTo>
                <a:lnTo>
                  <a:pt x="503" y="1705"/>
                </a:lnTo>
                <a:lnTo>
                  <a:pt x="509" y="1707"/>
                </a:lnTo>
                <a:lnTo>
                  <a:pt x="528" y="1711"/>
                </a:lnTo>
                <a:lnTo>
                  <a:pt x="565" y="1719"/>
                </a:lnTo>
                <a:lnTo>
                  <a:pt x="565" y="1719"/>
                </a:lnTo>
                <a:lnTo>
                  <a:pt x="613" y="1730"/>
                </a:lnTo>
                <a:lnTo>
                  <a:pt x="643" y="1735"/>
                </a:lnTo>
                <a:lnTo>
                  <a:pt x="665" y="1739"/>
                </a:lnTo>
                <a:lnTo>
                  <a:pt x="665" y="1739"/>
                </a:lnTo>
                <a:lnTo>
                  <a:pt x="679" y="1739"/>
                </a:lnTo>
                <a:lnTo>
                  <a:pt x="690" y="1739"/>
                </a:lnTo>
                <a:lnTo>
                  <a:pt x="699" y="1736"/>
                </a:lnTo>
                <a:lnTo>
                  <a:pt x="705" y="1734"/>
                </a:lnTo>
                <a:lnTo>
                  <a:pt x="705" y="1734"/>
                </a:lnTo>
                <a:lnTo>
                  <a:pt x="710" y="1730"/>
                </a:lnTo>
                <a:lnTo>
                  <a:pt x="713" y="1725"/>
                </a:lnTo>
                <a:lnTo>
                  <a:pt x="715" y="1720"/>
                </a:lnTo>
                <a:lnTo>
                  <a:pt x="715" y="1714"/>
                </a:lnTo>
                <a:lnTo>
                  <a:pt x="715" y="1699"/>
                </a:lnTo>
                <a:lnTo>
                  <a:pt x="715" y="1699"/>
                </a:lnTo>
                <a:lnTo>
                  <a:pt x="713" y="1696"/>
                </a:lnTo>
                <a:lnTo>
                  <a:pt x="708" y="1692"/>
                </a:lnTo>
                <a:lnTo>
                  <a:pt x="690" y="1684"/>
                </a:lnTo>
                <a:lnTo>
                  <a:pt x="660" y="1668"/>
                </a:lnTo>
                <a:lnTo>
                  <a:pt x="660" y="1668"/>
                </a:lnTo>
                <a:lnTo>
                  <a:pt x="623" y="163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8" y="1608"/>
                </a:lnTo>
                <a:lnTo>
                  <a:pt x="590" y="1606"/>
                </a:lnTo>
                <a:lnTo>
                  <a:pt x="595" y="1600"/>
                </a:lnTo>
                <a:lnTo>
                  <a:pt x="605" y="1588"/>
                </a:lnTo>
                <a:lnTo>
                  <a:pt x="605" y="1588"/>
                </a:lnTo>
                <a:lnTo>
                  <a:pt x="607" y="1583"/>
                </a:lnTo>
                <a:lnTo>
                  <a:pt x="608" y="1570"/>
                </a:lnTo>
                <a:lnTo>
                  <a:pt x="613" y="1529"/>
                </a:lnTo>
                <a:lnTo>
                  <a:pt x="617" y="1488"/>
                </a:lnTo>
                <a:lnTo>
                  <a:pt x="620" y="1463"/>
                </a:lnTo>
                <a:lnTo>
                  <a:pt x="620" y="1463"/>
                </a:lnTo>
                <a:lnTo>
                  <a:pt x="623" y="1447"/>
                </a:lnTo>
                <a:lnTo>
                  <a:pt x="627" y="1412"/>
                </a:lnTo>
                <a:lnTo>
                  <a:pt x="635" y="1309"/>
                </a:lnTo>
                <a:lnTo>
                  <a:pt x="650" y="1147"/>
                </a:lnTo>
                <a:lnTo>
                  <a:pt x="650" y="1147"/>
                </a:lnTo>
                <a:lnTo>
                  <a:pt x="650" y="1131"/>
                </a:lnTo>
                <a:lnTo>
                  <a:pt x="647" y="1104"/>
                </a:lnTo>
                <a:lnTo>
                  <a:pt x="637" y="1027"/>
                </a:lnTo>
                <a:lnTo>
                  <a:pt x="620" y="922"/>
                </a:lnTo>
                <a:lnTo>
                  <a:pt x="620" y="922"/>
                </a:lnTo>
                <a:lnTo>
                  <a:pt x="640" y="917"/>
                </a:lnTo>
                <a:lnTo>
                  <a:pt x="640" y="917"/>
                </a:lnTo>
                <a:lnTo>
                  <a:pt x="639" y="912"/>
                </a:lnTo>
                <a:lnTo>
                  <a:pt x="634" y="898"/>
                </a:lnTo>
                <a:lnTo>
                  <a:pt x="615" y="858"/>
                </a:lnTo>
                <a:lnTo>
                  <a:pt x="597" y="818"/>
                </a:lnTo>
                <a:lnTo>
                  <a:pt x="592" y="805"/>
                </a:lnTo>
                <a:lnTo>
                  <a:pt x="590" y="802"/>
                </a:lnTo>
                <a:lnTo>
                  <a:pt x="590" y="802"/>
                </a:lnTo>
                <a:lnTo>
                  <a:pt x="592" y="802"/>
                </a:lnTo>
                <a:lnTo>
                  <a:pt x="593" y="800"/>
                </a:lnTo>
                <a:lnTo>
                  <a:pt x="595" y="793"/>
                </a:lnTo>
                <a:lnTo>
                  <a:pt x="599" y="783"/>
                </a:lnTo>
                <a:lnTo>
                  <a:pt x="605" y="772"/>
                </a:lnTo>
                <a:lnTo>
                  <a:pt x="605" y="772"/>
                </a:lnTo>
                <a:lnTo>
                  <a:pt x="615" y="759"/>
                </a:lnTo>
                <a:lnTo>
                  <a:pt x="620" y="752"/>
                </a:lnTo>
                <a:lnTo>
                  <a:pt x="620" y="752"/>
                </a:lnTo>
                <a:lnTo>
                  <a:pt x="622" y="747"/>
                </a:lnTo>
                <a:lnTo>
                  <a:pt x="623" y="739"/>
                </a:lnTo>
                <a:lnTo>
                  <a:pt x="623" y="719"/>
                </a:lnTo>
                <a:lnTo>
                  <a:pt x="620" y="692"/>
                </a:lnTo>
                <a:lnTo>
                  <a:pt x="630" y="692"/>
                </a:lnTo>
                <a:lnTo>
                  <a:pt x="630" y="692"/>
                </a:lnTo>
                <a:lnTo>
                  <a:pt x="624" y="655"/>
                </a:lnTo>
                <a:lnTo>
                  <a:pt x="617" y="625"/>
                </a:lnTo>
                <a:lnTo>
                  <a:pt x="610" y="601"/>
                </a:lnTo>
                <a:lnTo>
                  <a:pt x="610" y="601"/>
                </a:lnTo>
                <a:lnTo>
                  <a:pt x="605" y="585"/>
                </a:lnTo>
                <a:lnTo>
                  <a:pt x="602" y="570"/>
                </a:lnTo>
                <a:lnTo>
                  <a:pt x="599" y="557"/>
                </a:lnTo>
                <a:lnTo>
                  <a:pt x="595" y="546"/>
                </a:lnTo>
                <a:lnTo>
                  <a:pt x="595" y="546"/>
                </a:lnTo>
                <a:lnTo>
                  <a:pt x="588" y="534"/>
                </a:lnTo>
                <a:lnTo>
                  <a:pt x="578" y="519"/>
                </a:lnTo>
                <a:lnTo>
                  <a:pt x="567" y="504"/>
                </a:lnTo>
                <a:lnTo>
                  <a:pt x="563" y="497"/>
                </a:lnTo>
                <a:lnTo>
                  <a:pt x="560" y="491"/>
                </a:lnTo>
                <a:lnTo>
                  <a:pt x="560" y="491"/>
                </a:lnTo>
                <a:lnTo>
                  <a:pt x="555" y="482"/>
                </a:lnTo>
                <a:lnTo>
                  <a:pt x="545" y="467"/>
                </a:lnTo>
                <a:lnTo>
                  <a:pt x="517" y="427"/>
                </a:lnTo>
                <a:lnTo>
                  <a:pt x="485" y="383"/>
                </a:lnTo>
                <a:lnTo>
                  <a:pt x="473" y="365"/>
                </a:lnTo>
                <a:lnTo>
                  <a:pt x="465" y="351"/>
                </a:lnTo>
                <a:lnTo>
                  <a:pt x="465" y="351"/>
                </a:lnTo>
                <a:lnTo>
                  <a:pt x="460" y="341"/>
                </a:lnTo>
                <a:lnTo>
                  <a:pt x="455" y="333"/>
                </a:lnTo>
                <a:lnTo>
                  <a:pt x="448" y="325"/>
                </a:lnTo>
                <a:lnTo>
                  <a:pt x="443" y="319"/>
                </a:lnTo>
                <a:lnTo>
                  <a:pt x="442" y="318"/>
                </a:lnTo>
                <a:lnTo>
                  <a:pt x="440" y="316"/>
                </a:lnTo>
                <a:lnTo>
                  <a:pt x="440" y="316"/>
                </a:lnTo>
                <a:lnTo>
                  <a:pt x="439" y="313"/>
                </a:lnTo>
                <a:lnTo>
                  <a:pt x="435" y="312"/>
                </a:lnTo>
                <a:lnTo>
                  <a:pt x="423" y="307"/>
                </a:lnTo>
                <a:lnTo>
                  <a:pt x="408" y="302"/>
                </a:lnTo>
                <a:lnTo>
                  <a:pt x="390" y="296"/>
                </a:lnTo>
                <a:lnTo>
                  <a:pt x="390" y="296"/>
                </a:lnTo>
                <a:lnTo>
                  <a:pt x="382" y="293"/>
                </a:lnTo>
                <a:lnTo>
                  <a:pt x="373" y="292"/>
                </a:lnTo>
                <a:lnTo>
                  <a:pt x="365" y="291"/>
                </a:lnTo>
                <a:lnTo>
                  <a:pt x="357" y="292"/>
                </a:lnTo>
                <a:lnTo>
                  <a:pt x="343" y="294"/>
                </a:lnTo>
                <a:lnTo>
                  <a:pt x="330" y="296"/>
                </a:lnTo>
                <a:lnTo>
                  <a:pt x="330" y="296"/>
                </a:lnTo>
                <a:lnTo>
                  <a:pt x="292" y="298"/>
                </a:lnTo>
                <a:lnTo>
                  <a:pt x="273" y="298"/>
                </a:lnTo>
                <a:lnTo>
                  <a:pt x="267" y="297"/>
                </a:lnTo>
                <a:lnTo>
                  <a:pt x="265" y="297"/>
                </a:lnTo>
                <a:lnTo>
                  <a:pt x="265" y="296"/>
                </a:lnTo>
                <a:lnTo>
                  <a:pt x="265" y="296"/>
                </a:lnTo>
                <a:lnTo>
                  <a:pt x="268" y="288"/>
                </a:lnTo>
                <a:lnTo>
                  <a:pt x="269" y="286"/>
                </a:lnTo>
                <a:lnTo>
                  <a:pt x="270" y="286"/>
                </a:lnTo>
                <a:lnTo>
                  <a:pt x="270" y="286"/>
                </a:lnTo>
                <a:lnTo>
                  <a:pt x="275" y="282"/>
                </a:lnTo>
                <a:lnTo>
                  <a:pt x="284" y="271"/>
                </a:lnTo>
                <a:lnTo>
                  <a:pt x="300" y="251"/>
                </a:lnTo>
                <a:lnTo>
                  <a:pt x="300" y="251"/>
                </a:lnTo>
                <a:lnTo>
                  <a:pt x="302" y="248"/>
                </a:lnTo>
                <a:lnTo>
                  <a:pt x="302" y="244"/>
                </a:lnTo>
                <a:lnTo>
                  <a:pt x="300" y="237"/>
                </a:lnTo>
                <a:lnTo>
                  <a:pt x="297" y="231"/>
                </a:lnTo>
                <a:lnTo>
                  <a:pt x="295" y="226"/>
                </a:lnTo>
                <a:lnTo>
                  <a:pt x="295" y="226"/>
                </a:lnTo>
                <a:lnTo>
                  <a:pt x="293" y="206"/>
                </a:lnTo>
                <a:lnTo>
                  <a:pt x="290" y="189"/>
                </a:lnTo>
                <a:lnTo>
                  <a:pt x="290" y="175"/>
                </a:lnTo>
                <a:lnTo>
                  <a:pt x="290" y="175"/>
                </a:lnTo>
                <a:lnTo>
                  <a:pt x="290" y="170"/>
                </a:lnTo>
                <a:lnTo>
                  <a:pt x="289" y="165"/>
                </a:lnTo>
                <a:lnTo>
                  <a:pt x="287" y="162"/>
                </a:lnTo>
                <a:lnTo>
                  <a:pt x="283" y="159"/>
                </a:lnTo>
                <a:lnTo>
                  <a:pt x="277" y="153"/>
                </a:lnTo>
                <a:lnTo>
                  <a:pt x="273" y="149"/>
                </a:lnTo>
                <a:lnTo>
                  <a:pt x="270" y="145"/>
                </a:lnTo>
                <a:lnTo>
                  <a:pt x="270" y="145"/>
                </a:lnTo>
                <a:lnTo>
                  <a:pt x="267" y="138"/>
                </a:lnTo>
                <a:lnTo>
                  <a:pt x="265" y="133"/>
                </a:lnTo>
                <a:lnTo>
                  <a:pt x="265" y="120"/>
                </a:lnTo>
                <a:lnTo>
                  <a:pt x="265" y="120"/>
                </a:lnTo>
                <a:lnTo>
                  <a:pt x="265" y="115"/>
                </a:lnTo>
                <a:lnTo>
                  <a:pt x="264" y="112"/>
                </a:lnTo>
                <a:lnTo>
                  <a:pt x="260" y="105"/>
                </a:lnTo>
                <a:lnTo>
                  <a:pt x="255" y="98"/>
                </a:lnTo>
                <a:lnTo>
                  <a:pt x="250" y="90"/>
                </a:lnTo>
                <a:lnTo>
                  <a:pt x="250" y="90"/>
                </a:lnTo>
                <a:lnTo>
                  <a:pt x="243" y="82"/>
                </a:lnTo>
                <a:lnTo>
                  <a:pt x="235" y="73"/>
                </a:lnTo>
                <a:lnTo>
                  <a:pt x="225" y="65"/>
                </a:lnTo>
                <a:lnTo>
                  <a:pt x="225" y="65"/>
                </a:lnTo>
                <a:close/>
                <a:moveTo>
                  <a:pt x="480" y="501"/>
                </a:moveTo>
                <a:lnTo>
                  <a:pt x="480" y="501"/>
                </a:lnTo>
                <a:lnTo>
                  <a:pt x="495" y="532"/>
                </a:lnTo>
                <a:lnTo>
                  <a:pt x="507" y="556"/>
                </a:lnTo>
                <a:lnTo>
                  <a:pt x="515" y="571"/>
                </a:lnTo>
                <a:lnTo>
                  <a:pt x="515" y="571"/>
                </a:lnTo>
                <a:lnTo>
                  <a:pt x="523" y="585"/>
                </a:lnTo>
                <a:lnTo>
                  <a:pt x="533" y="608"/>
                </a:lnTo>
                <a:lnTo>
                  <a:pt x="542" y="629"/>
                </a:lnTo>
                <a:lnTo>
                  <a:pt x="545" y="641"/>
                </a:lnTo>
                <a:lnTo>
                  <a:pt x="545" y="641"/>
                </a:lnTo>
                <a:lnTo>
                  <a:pt x="549" y="650"/>
                </a:lnTo>
                <a:lnTo>
                  <a:pt x="554" y="663"/>
                </a:lnTo>
                <a:lnTo>
                  <a:pt x="560" y="675"/>
                </a:lnTo>
                <a:lnTo>
                  <a:pt x="565" y="681"/>
                </a:lnTo>
                <a:lnTo>
                  <a:pt x="565" y="681"/>
                </a:lnTo>
                <a:lnTo>
                  <a:pt x="567" y="683"/>
                </a:lnTo>
                <a:lnTo>
                  <a:pt x="567" y="685"/>
                </a:lnTo>
                <a:lnTo>
                  <a:pt x="564" y="690"/>
                </a:lnTo>
                <a:lnTo>
                  <a:pt x="560" y="697"/>
                </a:lnTo>
                <a:lnTo>
                  <a:pt x="545" y="712"/>
                </a:lnTo>
                <a:lnTo>
                  <a:pt x="545" y="712"/>
                </a:lnTo>
                <a:lnTo>
                  <a:pt x="520" y="668"/>
                </a:lnTo>
                <a:lnTo>
                  <a:pt x="504" y="638"/>
                </a:lnTo>
                <a:lnTo>
                  <a:pt x="495" y="621"/>
                </a:lnTo>
                <a:lnTo>
                  <a:pt x="495" y="621"/>
                </a:lnTo>
                <a:lnTo>
                  <a:pt x="488" y="559"/>
                </a:lnTo>
                <a:lnTo>
                  <a:pt x="480" y="501"/>
                </a:lnTo>
                <a:lnTo>
                  <a:pt x="480" y="501"/>
                </a:lnTo>
                <a:close/>
                <a:moveTo>
                  <a:pt x="130" y="586"/>
                </a:moveTo>
                <a:lnTo>
                  <a:pt x="130" y="576"/>
                </a:lnTo>
                <a:lnTo>
                  <a:pt x="185" y="646"/>
                </a:lnTo>
                <a:lnTo>
                  <a:pt x="185" y="646"/>
                </a:lnTo>
                <a:lnTo>
                  <a:pt x="190" y="670"/>
                </a:lnTo>
                <a:lnTo>
                  <a:pt x="194" y="688"/>
                </a:lnTo>
                <a:lnTo>
                  <a:pt x="195" y="697"/>
                </a:lnTo>
                <a:lnTo>
                  <a:pt x="195" y="697"/>
                </a:lnTo>
                <a:lnTo>
                  <a:pt x="194" y="697"/>
                </a:lnTo>
                <a:lnTo>
                  <a:pt x="190" y="698"/>
                </a:lnTo>
                <a:lnTo>
                  <a:pt x="180" y="697"/>
                </a:lnTo>
                <a:lnTo>
                  <a:pt x="169" y="695"/>
                </a:lnTo>
                <a:lnTo>
                  <a:pt x="160" y="697"/>
                </a:lnTo>
                <a:lnTo>
                  <a:pt x="160" y="697"/>
                </a:lnTo>
                <a:lnTo>
                  <a:pt x="158" y="697"/>
                </a:lnTo>
                <a:lnTo>
                  <a:pt x="157" y="695"/>
                </a:lnTo>
                <a:lnTo>
                  <a:pt x="158" y="690"/>
                </a:lnTo>
                <a:lnTo>
                  <a:pt x="159" y="685"/>
                </a:lnTo>
                <a:lnTo>
                  <a:pt x="160" y="681"/>
                </a:lnTo>
                <a:lnTo>
                  <a:pt x="160" y="681"/>
                </a:lnTo>
                <a:lnTo>
                  <a:pt x="154" y="679"/>
                </a:lnTo>
                <a:lnTo>
                  <a:pt x="143" y="675"/>
                </a:lnTo>
                <a:lnTo>
                  <a:pt x="125" y="671"/>
                </a:lnTo>
                <a:lnTo>
                  <a:pt x="130" y="5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F0DF66-707D-548D-1060-79C22A3579FF}"/>
              </a:ext>
            </a:extLst>
          </p:cNvPr>
          <p:cNvGrpSpPr/>
          <p:nvPr/>
        </p:nvGrpSpPr>
        <p:grpSpPr>
          <a:xfrm>
            <a:off x="7113086" y="3874168"/>
            <a:ext cx="1450631" cy="2498308"/>
            <a:chOff x="1446213" y="3560763"/>
            <a:chExt cx="1485900" cy="2559050"/>
          </a:xfrm>
        </p:grpSpPr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F7D38FE9-CF11-75A7-36FF-9A3EC6620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6213" y="3560763"/>
              <a:ext cx="1485900" cy="2559050"/>
            </a:xfrm>
            <a:custGeom>
              <a:avLst/>
              <a:gdLst>
                <a:gd name="T0" fmla="*/ 900 w 936"/>
                <a:gd name="T1" fmla="*/ 48 h 1612"/>
                <a:gd name="T2" fmla="*/ 860 w 936"/>
                <a:gd name="T3" fmla="*/ 7 h 1612"/>
                <a:gd name="T4" fmla="*/ 828 w 936"/>
                <a:gd name="T5" fmla="*/ 7 h 1612"/>
                <a:gd name="T6" fmla="*/ 785 w 936"/>
                <a:gd name="T7" fmla="*/ 22 h 1612"/>
                <a:gd name="T8" fmla="*/ 735 w 936"/>
                <a:gd name="T9" fmla="*/ 22 h 1612"/>
                <a:gd name="T10" fmla="*/ 695 w 936"/>
                <a:gd name="T11" fmla="*/ 37 h 1612"/>
                <a:gd name="T12" fmla="*/ 667 w 936"/>
                <a:gd name="T13" fmla="*/ 74 h 1612"/>
                <a:gd name="T14" fmla="*/ 660 w 936"/>
                <a:gd name="T15" fmla="*/ 117 h 1612"/>
                <a:gd name="T16" fmla="*/ 634 w 936"/>
                <a:gd name="T17" fmla="*/ 137 h 1612"/>
                <a:gd name="T18" fmla="*/ 615 w 936"/>
                <a:gd name="T19" fmla="*/ 147 h 1612"/>
                <a:gd name="T20" fmla="*/ 600 w 936"/>
                <a:gd name="T21" fmla="*/ 177 h 1612"/>
                <a:gd name="T22" fmla="*/ 518 w 936"/>
                <a:gd name="T23" fmla="*/ 141 h 1612"/>
                <a:gd name="T24" fmla="*/ 480 w 936"/>
                <a:gd name="T25" fmla="*/ 152 h 1612"/>
                <a:gd name="T26" fmla="*/ 402 w 936"/>
                <a:gd name="T27" fmla="*/ 219 h 1612"/>
                <a:gd name="T28" fmla="*/ 299 w 936"/>
                <a:gd name="T29" fmla="*/ 437 h 1612"/>
                <a:gd name="T30" fmla="*/ 252 w 936"/>
                <a:gd name="T31" fmla="*/ 574 h 1612"/>
                <a:gd name="T32" fmla="*/ 209 w 936"/>
                <a:gd name="T33" fmla="*/ 649 h 1612"/>
                <a:gd name="T34" fmla="*/ 170 w 936"/>
                <a:gd name="T35" fmla="*/ 680 h 1612"/>
                <a:gd name="T36" fmla="*/ 163 w 936"/>
                <a:gd name="T37" fmla="*/ 826 h 1612"/>
                <a:gd name="T38" fmla="*/ 100 w 936"/>
                <a:gd name="T39" fmla="*/ 1139 h 1612"/>
                <a:gd name="T40" fmla="*/ 50 w 936"/>
                <a:gd name="T41" fmla="*/ 1184 h 1612"/>
                <a:gd name="T42" fmla="*/ 9 w 936"/>
                <a:gd name="T43" fmla="*/ 1312 h 1612"/>
                <a:gd name="T44" fmla="*/ 9 w 936"/>
                <a:gd name="T45" fmla="*/ 1423 h 1612"/>
                <a:gd name="T46" fmla="*/ 0 w 936"/>
                <a:gd name="T47" fmla="*/ 1575 h 1612"/>
                <a:gd name="T48" fmla="*/ 8 w 936"/>
                <a:gd name="T49" fmla="*/ 1607 h 1612"/>
                <a:gd name="T50" fmla="*/ 84 w 936"/>
                <a:gd name="T51" fmla="*/ 1612 h 1612"/>
                <a:gd name="T52" fmla="*/ 103 w 936"/>
                <a:gd name="T53" fmla="*/ 1592 h 1612"/>
                <a:gd name="T54" fmla="*/ 113 w 936"/>
                <a:gd name="T55" fmla="*/ 1493 h 1612"/>
                <a:gd name="T56" fmla="*/ 140 w 936"/>
                <a:gd name="T57" fmla="*/ 1475 h 1612"/>
                <a:gd name="T58" fmla="*/ 279 w 936"/>
                <a:gd name="T59" fmla="*/ 1219 h 1612"/>
                <a:gd name="T60" fmla="*/ 365 w 936"/>
                <a:gd name="T61" fmla="*/ 1054 h 1612"/>
                <a:gd name="T62" fmla="*/ 423 w 936"/>
                <a:gd name="T63" fmla="*/ 986 h 1612"/>
                <a:gd name="T64" fmla="*/ 473 w 936"/>
                <a:gd name="T65" fmla="*/ 970 h 1612"/>
                <a:gd name="T66" fmla="*/ 615 w 936"/>
                <a:gd name="T67" fmla="*/ 1059 h 1612"/>
                <a:gd name="T68" fmla="*/ 695 w 936"/>
                <a:gd name="T69" fmla="*/ 1084 h 1612"/>
                <a:gd name="T70" fmla="*/ 677 w 936"/>
                <a:gd name="T71" fmla="*/ 1318 h 1612"/>
                <a:gd name="T72" fmla="*/ 685 w 936"/>
                <a:gd name="T73" fmla="*/ 1434 h 1612"/>
                <a:gd name="T74" fmla="*/ 690 w 936"/>
                <a:gd name="T75" fmla="*/ 1480 h 1612"/>
                <a:gd name="T76" fmla="*/ 695 w 936"/>
                <a:gd name="T77" fmla="*/ 1521 h 1612"/>
                <a:gd name="T78" fmla="*/ 747 w 936"/>
                <a:gd name="T79" fmla="*/ 1516 h 1612"/>
                <a:gd name="T80" fmla="*/ 834 w 936"/>
                <a:gd name="T81" fmla="*/ 1527 h 1612"/>
                <a:gd name="T82" fmla="*/ 905 w 936"/>
                <a:gd name="T83" fmla="*/ 1530 h 1612"/>
                <a:gd name="T84" fmla="*/ 936 w 936"/>
                <a:gd name="T85" fmla="*/ 1505 h 1612"/>
                <a:gd name="T86" fmla="*/ 869 w 936"/>
                <a:gd name="T87" fmla="*/ 1234 h 1612"/>
                <a:gd name="T88" fmla="*/ 884 w 936"/>
                <a:gd name="T89" fmla="*/ 1113 h 1612"/>
                <a:gd name="T90" fmla="*/ 858 w 936"/>
                <a:gd name="T91" fmla="*/ 1019 h 1612"/>
                <a:gd name="T92" fmla="*/ 734 w 936"/>
                <a:gd name="T93" fmla="*/ 911 h 1612"/>
                <a:gd name="T94" fmla="*/ 640 w 936"/>
                <a:gd name="T95" fmla="*/ 768 h 1612"/>
                <a:gd name="T96" fmla="*/ 585 w 936"/>
                <a:gd name="T97" fmla="*/ 683 h 1612"/>
                <a:gd name="T98" fmla="*/ 602 w 936"/>
                <a:gd name="T99" fmla="*/ 612 h 1612"/>
                <a:gd name="T100" fmla="*/ 650 w 936"/>
                <a:gd name="T101" fmla="*/ 668 h 1612"/>
                <a:gd name="T102" fmla="*/ 710 w 936"/>
                <a:gd name="T103" fmla="*/ 708 h 1612"/>
                <a:gd name="T104" fmla="*/ 765 w 936"/>
                <a:gd name="T105" fmla="*/ 683 h 1612"/>
                <a:gd name="T106" fmla="*/ 789 w 936"/>
                <a:gd name="T107" fmla="*/ 585 h 1612"/>
                <a:gd name="T108" fmla="*/ 820 w 936"/>
                <a:gd name="T109" fmla="*/ 437 h 1612"/>
                <a:gd name="T110" fmla="*/ 800 w 936"/>
                <a:gd name="T111" fmla="*/ 397 h 1612"/>
                <a:gd name="T112" fmla="*/ 760 w 936"/>
                <a:gd name="T113" fmla="*/ 277 h 1612"/>
                <a:gd name="T114" fmla="*/ 870 w 936"/>
                <a:gd name="T115" fmla="*/ 192 h 1612"/>
                <a:gd name="T116" fmla="*/ 880 w 936"/>
                <a:gd name="T117" fmla="*/ 162 h 1612"/>
                <a:gd name="T118" fmla="*/ 880 w 936"/>
                <a:gd name="T119" fmla="*/ 137 h 1612"/>
                <a:gd name="T120" fmla="*/ 880 w 936"/>
                <a:gd name="T121" fmla="*/ 117 h 1612"/>
                <a:gd name="T122" fmla="*/ 864 w 936"/>
                <a:gd name="T123" fmla="*/ 83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1612">
                  <a:moveTo>
                    <a:pt x="865" y="82"/>
                  </a:moveTo>
                  <a:lnTo>
                    <a:pt x="865" y="82"/>
                  </a:lnTo>
                  <a:lnTo>
                    <a:pt x="874" y="74"/>
                  </a:lnTo>
                  <a:lnTo>
                    <a:pt x="887" y="63"/>
                  </a:lnTo>
                  <a:lnTo>
                    <a:pt x="898" y="52"/>
                  </a:lnTo>
                  <a:lnTo>
                    <a:pt x="900" y="48"/>
                  </a:lnTo>
                  <a:lnTo>
                    <a:pt x="900" y="47"/>
                  </a:lnTo>
                  <a:lnTo>
                    <a:pt x="900" y="47"/>
                  </a:lnTo>
                  <a:lnTo>
                    <a:pt x="893" y="40"/>
                  </a:lnTo>
                  <a:lnTo>
                    <a:pt x="880" y="28"/>
                  </a:lnTo>
                  <a:lnTo>
                    <a:pt x="860" y="7"/>
                  </a:lnTo>
                  <a:lnTo>
                    <a:pt x="860" y="7"/>
                  </a:lnTo>
                  <a:lnTo>
                    <a:pt x="855" y="3"/>
                  </a:lnTo>
                  <a:lnTo>
                    <a:pt x="850" y="2"/>
                  </a:lnTo>
                  <a:lnTo>
                    <a:pt x="845" y="0"/>
                  </a:lnTo>
                  <a:lnTo>
                    <a:pt x="840" y="2"/>
                  </a:lnTo>
                  <a:lnTo>
                    <a:pt x="840" y="2"/>
                  </a:lnTo>
                  <a:lnTo>
                    <a:pt x="828" y="7"/>
                  </a:lnTo>
                  <a:lnTo>
                    <a:pt x="820" y="12"/>
                  </a:lnTo>
                  <a:lnTo>
                    <a:pt x="820" y="12"/>
                  </a:lnTo>
                  <a:lnTo>
                    <a:pt x="807" y="17"/>
                  </a:lnTo>
                  <a:lnTo>
                    <a:pt x="795" y="20"/>
                  </a:lnTo>
                  <a:lnTo>
                    <a:pt x="790" y="22"/>
                  </a:lnTo>
                  <a:lnTo>
                    <a:pt x="785" y="22"/>
                  </a:lnTo>
                  <a:lnTo>
                    <a:pt x="785" y="22"/>
                  </a:lnTo>
                  <a:lnTo>
                    <a:pt x="762" y="18"/>
                  </a:lnTo>
                  <a:lnTo>
                    <a:pt x="754" y="18"/>
                  </a:lnTo>
                  <a:lnTo>
                    <a:pt x="748" y="18"/>
                  </a:lnTo>
                  <a:lnTo>
                    <a:pt x="742" y="19"/>
                  </a:lnTo>
                  <a:lnTo>
                    <a:pt x="735" y="22"/>
                  </a:lnTo>
                  <a:lnTo>
                    <a:pt x="735" y="22"/>
                  </a:lnTo>
                  <a:lnTo>
                    <a:pt x="729" y="24"/>
                  </a:lnTo>
                  <a:lnTo>
                    <a:pt x="724" y="27"/>
                  </a:lnTo>
                  <a:lnTo>
                    <a:pt x="713" y="29"/>
                  </a:lnTo>
                  <a:lnTo>
                    <a:pt x="700" y="34"/>
                  </a:lnTo>
                  <a:lnTo>
                    <a:pt x="695" y="37"/>
                  </a:lnTo>
                  <a:lnTo>
                    <a:pt x="690" y="42"/>
                  </a:lnTo>
                  <a:lnTo>
                    <a:pt x="690" y="42"/>
                  </a:lnTo>
                  <a:lnTo>
                    <a:pt x="680" y="52"/>
                  </a:lnTo>
                  <a:lnTo>
                    <a:pt x="673" y="63"/>
                  </a:lnTo>
                  <a:lnTo>
                    <a:pt x="669" y="68"/>
                  </a:lnTo>
                  <a:lnTo>
                    <a:pt x="667" y="74"/>
                  </a:lnTo>
                  <a:lnTo>
                    <a:pt x="665" y="80"/>
                  </a:lnTo>
                  <a:lnTo>
                    <a:pt x="665" y="87"/>
                  </a:lnTo>
                  <a:lnTo>
                    <a:pt x="665" y="87"/>
                  </a:lnTo>
                  <a:lnTo>
                    <a:pt x="665" y="94"/>
                  </a:lnTo>
                  <a:lnTo>
                    <a:pt x="664" y="102"/>
                  </a:lnTo>
                  <a:lnTo>
                    <a:pt x="660" y="117"/>
                  </a:lnTo>
                  <a:lnTo>
                    <a:pt x="655" y="132"/>
                  </a:lnTo>
                  <a:lnTo>
                    <a:pt x="655" y="162"/>
                  </a:lnTo>
                  <a:lnTo>
                    <a:pt x="655" y="162"/>
                  </a:lnTo>
                  <a:lnTo>
                    <a:pt x="645" y="148"/>
                  </a:lnTo>
                  <a:lnTo>
                    <a:pt x="638" y="139"/>
                  </a:lnTo>
                  <a:lnTo>
                    <a:pt x="634" y="137"/>
                  </a:lnTo>
                  <a:lnTo>
                    <a:pt x="630" y="137"/>
                  </a:lnTo>
                  <a:lnTo>
                    <a:pt x="630" y="137"/>
                  </a:lnTo>
                  <a:lnTo>
                    <a:pt x="620" y="142"/>
                  </a:lnTo>
                  <a:lnTo>
                    <a:pt x="618" y="144"/>
                  </a:lnTo>
                  <a:lnTo>
                    <a:pt x="615" y="147"/>
                  </a:lnTo>
                  <a:lnTo>
                    <a:pt x="615" y="147"/>
                  </a:lnTo>
                  <a:lnTo>
                    <a:pt x="612" y="164"/>
                  </a:lnTo>
                  <a:lnTo>
                    <a:pt x="609" y="169"/>
                  </a:lnTo>
                  <a:lnTo>
                    <a:pt x="607" y="174"/>
                  </a:lnTo>
                  <a:lnTo>
                    <a:pt x="604" y="177"/>
                  </a:lnTo>
                  <a:lnTo>
                    <a:pt x="600" y="177"/>
                  </a:lnTo>
                  <a:lnTo>
                    <a:pt x="600" y="177"/>
                  </a:lnTo>
                  <a:lnTo>
                    <a:pt x="584" y="171"/>
                  </a:lnTo>
                  <a:lnTo>
                    <a:pt x="560" y="158"/>
                  </a:lnTo>
                  <a:lnTo>
                    <a:pt x="535" y="148"/>
                  </a:lnTo>
                  <a:lnTo>
                    <a:pt x="520" y="142"/>
                  </a:lnTo>
                  <a:lnTo>
                    <a:pt x="520" y="142"/>
                  </a:lnTo>
                  <a:lnTo>
                    <a:pt x="518" y="141"/>
                  </a:lnTo>
                  <a:lnTo>
                    <a:pt x="515" y="139"/>
                  </a:lnTo>
                  <a:lnTo>
                    <a:pt x="513" y="139"/>
                  </a:lnTo>
                  <a:lnTo>
                    <a:pt x="510" y="138"/>
                  </a:lnTo>
                  <a:lnTo>
                    <a:pt x="507" y="139"/>
                  </a:lnTo>
                  <a:lnTo>
                    <a:pt x="500" y="142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65" y="162"/>
                  </a:lnTo>
                  <a:lnTo>
                    <a:pt x="449" y="174"/>
                  </a:lnTo>
                  <a:lnTo>
                    <a:pt x="433" y="189"/>
                  </a:lnTo>
                  <a:lnTo>
                    <a:pt x="417" y="204"/>
                  </a:lnTo>
                  <a:lnTo>
                    <a:pt x="402" y="219"/>
                  </a:lnTo>
                  <a:lnTo>
                    <a:pt x="389" y="233"/>
                  </a:lnTo>
                  <a:lnTo>
                    <a:pt x="380" y="245"/>
                  </a:lnTo>
                  <a:lnTo>
                    <a:pt x="375" y="252"/>
                  </a:lnTo>
                  <a:lnTo>
                    <a:pt x="375" y="252"/>
                  </a:lnTo>
                  <a:lnTo>
                    <a:pt x="328" y="365"/>
                  </a:lnTo>
                  <a:lnTo>
                    <a:pt x="299" y="437"/>
                  </a:lnTo>
                  <a:lnTo>
                    <a:pt x="289" y="461"/>
                  </a:lnTo>
                  <a:lnTo>
                    <a:pt x="285" y="473"/>
                  </a:lnTo>
                  <a:lnTo>
                    <a:pt x="285" y="473"/>
                  </a:lnTo>
                  <a:lnTo>
                    <a:pt x="278" y="498"/>
                  </a:lnTo>
                  <a:lnTo>
                    <a:pt x="262" y="546"/>
                  </a:lnTo>
                  <a:lnTo>
                    <a:pt x="252" y="574"/>
                  </a:lnTo>
                  <a:lnTo>
                    <a:pt x="242" y="599"/>
                  </a:lnTo>
                  <a:lnTo>
                    <a:pt x="233" y="619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18" y="642"/>
                  </a:lnTo>
                  <a:lnTo>
                    <a:pt x="209" y="649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73" y="675"/>
                  </a:lnTo>
                  <a:lnTo>
                    <a:pt x="170" y="678"/>
                  </a:lnTo>
                  <a:lnTo>
                    <a:pt x="170" y="678"/>
                  </a:lnTo>
                  <a:lnTo>
                    <a:pt x="170" y="680"/>
                  </a:lnTo>
                  <a:lnTo>
                    <a:pt x="173" y="684"/>
                  </a:lnTo>
                  <a:lnTo>
                    <a:pt x="180" y="693"/>
                  </a:lnTo>
                  <a:lnTo>
                    <a:pt x="190" y="703"/>
                  </a:lnTo>
                  <a:lnTo>
                    <a:pt x="190" y="703"/>
                  </a:lnTo>
                  <a:lnTo>
                    <a:pt x="175" y="771"/>
                  </a:lnTo>
                  <a:lnTo>
                    <a:pt x="163" y="826"/>
                  </a:lnTo>
                  <a:lnTo>
                    <a:pt x="155" y="868"/>
                  </a:lnTo>
                  <a:lnTo>
                    <a:pt x="155" y="868"/>
                  </a:lnTo>
                  <a:lnTo>
                    <a:pt x="144" y="927"/>
                  </a:lnTo>
                  <a:lnTo>
                    <a:pt x="125" y="1019"/>
                  </a:lnTo>
                  <a:lnTo>
                    <a:pt x="100" y="1139"/>
                  </a:lnTo>
                  <a:lnTo>
                    <a:pt x="100" y="1139"/>
                  </a:lnTo>
                  <a:lnTo>
                    <a:pt x="95" y="1141"/>
                  </a:lnTo>
                  <a:lnTo>
                    <a:pt x="83" y="1148"/>
                  </a:lnTo>
                  <a:lnTo>
                    <a:pt x="75" y="1154"/>
                  </a:lnTo>
                  <a:lnTo>
                    <a:pt x="68" y="1163"/>
                  </a:lnTo>
                  <a:lnTo>
                    <a:pt x="59" y="1171"/>
                  </a:lnTo>
                  <a:lnTo>
                    <a:pt x="50" y="1184"/>
                  </a:lnTo>
                  <a:lnTo>
                    <a:pt x="50" y="1184"/>
                  </a:lnTo>
                  <a:lnTo>
                    <a:pt x="41" y="1201"/>
                  </a:lnTo>
                  <a:lnTo>
                    <a:pt x="33" y="1225"/>
                  </a:lnTo>
                  <a:lnTo>
                    <a:pt x="24" y="1253"/>
                  </a:lnTo>
                  <a:lnTo>
                    <a:pt x="16" y="1283"/>
                  </a:lnTo>
                  <a:lnTo>
                    <a:pt x="9" y="1312"/>
                  </a:lnTo>
                  <a:lnTo>
                    <a:pt x="4" y="1337"/>
                  </a:lnTo>
                  <a:lnTo>
                    <a:pt x="0" y="1354"/>
                  </a:lnTo>
                  <a:lnTo>
                    <a:pt x="0" y="1364"/>
                  </a:lnTo>
                  <a:lnTo>
                    <a:pt x="0" y="1364"/>
                  </a:lnTo>
                  <a:lnTo>
                    <a:pt x="4" y="1387"/>
                  </a:lnTo>
                  <a:lnTo>
                    <a:pt x="9" y="1423"/>
                  </a:lnTo>
                  <a:lnTo>
                    <a:pt x="15" y="1475"/>
                  </a:lnTo>
                  <a:lnTo>
                    <a:pt x="25" y="1475"/>
                  </a:lnTo>
                  <a:lnTo>
                    <a:pt x="25" y="1475"/>
                  </a:lnTo>
                  <a:lnTo>
                    <a:pt x="13" y="1522"/>
                  </a:lnTo>
                  <a:lnTo>
                    <a:pt x="4" y="1560"/>
                  </a:lnTo>
                  <a:lnTo>
                    <a:pt x="0" y="1575"/>
                  </a:lnTo>
                  <a:lnTo>
                    <a:pt x="0" y="1585"/>
                  </a:lnTo>
                  <a:lnTo>
                    <a:pt x="0" y="1585"/>
                  </a:lnTo>
                  <a:lnTo>
                    <a:pt x="0" y="1596"/>
                  </a:lnTo>
                  <a:lnTo>
                    <a:pt x="1" y="1601"/>
                  </a:lnTo>
                  <a:lnTo>
                    <a:pt x="4" y="1605"/>
                  </a:lnTo>
                  <a:lnTo>
                    <a:pt x="8" y="1607"/>
                  </a:lnTo>
                  <a:lnTo>
                    <a:pt x="14" y="1609"/>
                  </a:lnTo>
                  <a:lnTo>
                    <a:pt x="25" y="1610"/>
                  </a:lnTo>
                  <a:lnTo>
                    <a:pt x="40" y="1610"/>
                  </a:lnTo>
                  <a:lnTo>
                    <a:pt x="40" y="1610"/>
                  </a:lnTo>
                  <a:lnTo>
                    <a:pt x="68" y="1611"/>
                  </a:lnTo>
                  <a:lnTo>
                    <a:pt x="84" y="1612"/>
                  </a:lnTo>
                  <a:lnTo>
                    <a:pt x="90" y="1611"/>
                  </a:lnTo>
                  <a:lnTo>
                    <a:pt x="94" y="1609"/>
                  </a:lnTo>
                  <a:lnTo>
                    <a:pt x="98" y="1606"/>
                  </a:lnTo>
                  <a:lnTo>
                    <a:pt x="100" y="1600"/>
                  </a:lnTo>
                  <a:lnTo>
                    <a:pt x="100" y="1600"/>
                  </a:lnTo>
                  <a:lnTo>
                    <a:pt x="103" y="1592"/>
                  </a:lnTo>
                  <a:lnTo>
                    <a:pt x="107" y="1582"/>
                  </a:lnTo>
                  <a:lnTo>
                    <a:pt x="112" y="1560"/>
                  </a:lnTo>
                  <a:lnTo>
                    <a:pt x="115" y="1535"/>
                  </a:lnTo>
                  <a:lnTo>
                    <a:pt x="115" y="1535"/>
                  </a:lnTo>
                  <a:lnTo>
                    <a:pt x="114" y="1511"/>
                  </a:lnTo>
                  <a:lnTo>
                    <a:pt x="113" y="1493"/>
                  </a:lnTo>
                  <a:lnTo>
                    <a:pt x="114" y="1487"/>
                  </a:lnTo>
                  <a:lnTo>
                    <a:pt x="115" y="1485"/>
                  </a:lnTo>
                  <a:lnTo>
                    <a:pt x="115" y="1485"/>
                  </a:lnTo>
                  <a:lnTo>
                    <a:pt x="122" y="1482"/>
                  </a:lnTo>
                  <a:lnTo>
                    <a:pt x="130" y="1478"/>
                  </a:lnTo>
                  <a:lnTo>
                    <a:pt x="140" y="1475"/>
                  </a:lnTo>
                  <a:lnTo>
                    <a:pt x="143" y="1472"/>
                  </a:lnTo>
                  <a:lnTo>
                    <a:pt x="145" y="1470"/>
                  </a:lnTo>
                  <a:lnTo>
                    <a:pt x="145" y="1470"/>
                  </a:lnTo>
                  <a:lnTo>
                    <a:pt x="215" y="1338"/>
                  </a:lnTo>
                  <a:lnTo>
                    <a:pt x="263" y="1249"/>
                  </a:lnTo>
                  <a:lnTo>
                    <a:pt x="279" y="1219"/>
                  </a:lnTo>
                  <a:lnTo>
                    <a:pt x="285" y="1204"/>
                  </a:lnTo>
                  <a:lnTo>
                    <a:pt x="285" y="1204"/>
                  </a:lnTo>
                  <a:lnTo>
                    <a:pt x="289" y="1195"/>
                  </a:lnTo>
                  <a:lnTo>
                    <a:pt x="297" y="1180"/>
                  </a:lnTo>
                  <a:lnTo>
                    <a:pt x="320" y="1138"/>
                  </a:lnTo>
                  <a:lnTo>
                    <a:pt x="365" y="1054"/>
                  </a:lnTo>
                  <a:lnTo>
                    <a:pt x="365" y="1054"/>
                  </a:lnTo>
                  <a:lnTo>
                    <a:pt x="374" y="1040"/>
                  </a:lnTo>
                  <a:lnTo>
                    <a:pt x="385" y="1024"/>
                  </a:lnTo>
                  <a:lnTo>
                    <a:pt x="399" y="1007"/>
                  </a:lnTo>
                  <a:lnTo>
                    <a:pt x="415" y="992"/>
                  </a:lnTo>
                  <a:lnTo>
                    <a:pt x="423" y="986"/>
                  </a:lnTo>
                  <a:lnTo>
                    <a:pt x="432" y="980"/>
                  </a:lnTo>
                  <a:lnTo>
                    <a:pt x="439" y="975"/>
                  </a:lnTo>
                  <a:lnTo>
                    <a:pt x="448" y="971"/>
                  </a:lnTo>
                  <a:lnTo>
                    <a:pt x="457" y="970"/>
                  </a:lnTo>
                  <a:lnTo>
                    <a:pt x="464" y="969"/>
                  </a:lnTo>
                  <a:lnTo>
                    <a:pt x="473" y="970"/>
                  </a:lnTo>
                  <a:lnTo>
                    <a:pt x="480" y="974"/>
                  </a:lnTo>
                  <a:lnTo>
                    <a:pt x="480" y="974"/>
                  </a:lnTo>
                  <a:lnTo>
                    <a:pt x="517" y="996"/>
                  </a:lnTo>
                  <a:lnTo>
                    <a:pt x="560" y="1024"/>
                  </a:lnTo>
                  <a:lnTo>
                    <a:pt x="600" y="1050"/>
                  </a:lnTo>
                  <a:lnTo>
                    <a:pt x="615" y="1059"/>
                  </a:lnTo>
                  <a:lnTo>
                    <a:pt x="625" y="1064"/>
                  </a:lnTo>
                  <a:lnTo>
                    <a:pt x="625" y="1064"/>
                  </a:lnTo>
                  <a:lnTo>
                    <a:pt x="645" y="1070"/>
                  </a:lnTo>
                  <a:lnTo>
                    <a:pt x="668" y="1077"/>
                  </a:lnTo>
                  <a:lnTo>
                    <a:pt x="695" y="1084"/>
                  </a:lnTo>
                  <a:lnTo>
                    <a:pt x="695" y="1084"/>
                  </a:lnTo>
                  <a:lnTo>
                    <a:pt x="689" y="1143"/>
                  </a:lnTo>
                  <a:lnTo>
                    <a:pt x="684" y="1194"/>
                  </a:lnTo>
                  <a:lnTo>
                    <a:pt x="680" y="1239"/>
                  </a:lnTo>
                  <a:lnTo>
                    <a:pt x="680" y="1239"/>
                  </a:lnTo>
                  <a:lnTo>
                    <a:pt x="678" y="1278"/>
                  </a:lnTo>
                  <a:lnTo>
                    <a:pt x="677" y="1318"/>
                  </a:lnTo>
                  <a:lnTo>
                    <a:pt x="675" y="1374"/>
                  </a:lnTo>
                  <a:lnTo>
                    <a:pt x="675" y="1374"/>
                  </a:lnTo>
                  <a:lnTo>
                    <a:pt x="675" y="1383"/>
                  </a:lnTo>
                  <a:lnTo>
                    <a:pt x="677" y="1393"/>
                  </a:lnTo>
                  <a:lnTo>
                    <a:pt x="680" y="1412"/>
                  </a:lnTo>
                  <a:lnTo>
                    <a:pt x="685" y="1434"/>
                  </a:lnTo>
                  <a:lnTo>
                    <a:pt x="700" y="1439"/>
                  </a:lnTo>
                  <a:lnTo>
                    <a:pt x="700" y="1439"/>
                  </a:lnTo>
                  <a:lnTo>
                    <a:pt x="699" y="1443"/>
                  </a:lnTo>
                  <a:lnTo>
                    <a:pt x="695" y="1454"/>
                  </a:lnTo>
                  <a:lnTo>
                    <a:pt x="692" y="1471"/>
                  </a:lnTo>
                  <a:lnTo>
                    <a:pt x="690" y="1480"/>
                  </a:lnTo>
                  <a:lnTo>
                    <a:pt x="690" y="1490"/>
                  </a:lnTo>
                  <a:lnTo>
                    <a:pt x="690" y="1490"/>
                  </a:lnTo>
                  <a:lnTo>
                    <a:pt x="692" y="1506"/>
                  </a:lnTo>
                  <a:lnTo>
                    <a:pt x="693" y="1516"/>
                  </a:lnTo>
                  <a:lnTo>
                    <a:pt x="694" y="1520"/>
                  </a:lnTo>
                  <a:lnTo>
                    <a:pt x="695" y="1521"/>
                  </a:lnTo>
                  <a:lnTo>
                    <a:pt x="700" y="1525"/>
                  </a:lnTo>
                  <a:lnTo>
                    <a:pt x="700" y="1525"/>
                  </a:lnTo>
                  <a:lnTo>
                    <a:pt x="704" y="1525"/>
                  </a:lnTo>
                  <a:lnTo>
                    <a:pt x="710" y="1525"/>
                  </a:lnTo>
                  <a:lnTo>
                    <a:pt x="728" y="1521"/>
                  </a:lnTo>
                  <a:lnTo>
                    <a:pt x="747" y="1516"/>
                  </a:lnTo>
                  <a:lnTo>
                    <a:pt x="757" y="1515"/>
                  </a:lnTo>
                  <a:lnTo>
                    <a:pt x="765" y="1515"/>
                  </a:lnTo>
                  <a:lnTo>
                    <a:pt x="765" y="1515"/>
                  </a:lnTo>
                  <a:lnTo>
                    <a:pt x="777" y="1516"/>
                  </a:lnTo>
                  <a:lnTo>
                    <a:pt x="793" y="1520"/>
                  </a:lnTo>
                  <a:lnTo>
                    <a:pt x="834" y="1527"/>
                  </a:lnTo>
                  <a:lnTo>
                    <a:pt x="855" y="1531"/>
                  </a:lnTo>
                  <a:lnTo>
                    <a:pt x="875" y="1532"/>
                  </a:lnTo>
                  <a:lnTo>
                    <a:pt x="892" y="1532"/>
                  </a:lnTo>
                  <a:lnTo>
                    <a:pt x="899" y="1531"/>
                  </a:lnTo>
                  <a:lnTo>
                    <a:pt x="905" y="1530"/>
                  </a:lnTo>
                  <a:lnTo>
                    <a:pt x="905" y="1530"/>
                  </a:lnTo>
                  <a:lnTo>
                    <a:pt x="915" y="1525"/>
                  </a:lnTo>
                  <a:lnTo>
                    <a:pt x="922" y="1521"/>
                  </a:lnTo>
                  <a:lnTo>
                    <a:pt x="928" y="1517"/>
                  </a:lnTo>
                  <a:lnTo>
                    <a:pt x="932" y="1513"/>
                  </a:lnTo>
                  <a:lnTo>
                    <a:pt x="934" y="1507"/>
                  </a:lnTo>
                  <a:lnTo>
                    <a:pt x="936" y="1505"/>
                  </a:lnTo>
                  <a:lnTo>
                    <a:pt x="850" y="1444"/>
                  </a:lnTo>
                  <a:lnTo>
                    <a:pt x="825" y="1419"/>
                  </a:lnTo>
                  <a:lnTo>
                    <a:pt x="840" y="1409"/>
                  </a:lnTo>
                  <a:lnTo>
                    <a:pt x="840" y="1409"/>
                  </a:lnTo>
                  <a:lnTo>
                    <a:pt x="857" y="1310"/>
                  </a:lnTo>
                  <a:lnTo>
                    <a:pt x="869" y="1234"/>
                  </a:lnTo>
                  <a:lnTo>
                    <a:pt x="875" y="1201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884" y="1160"/>
                  </a:lnTo>
                  <a:lnTo>
                    <a:pt x="885" y="1136"/>
                  </a:lnTo>
                  <a:lnTo>
                    <a:pt x="884" y="1113"/>
                  </a:lnTo>
                  <a:lnTo>
                    <a:pt x="880" y="1086"/>
                  </a:lnTo>
                  <a:lnTo>
                    <a:pt x="875" y="1061"/>
                  </a:lnTo>
                  <a:lnTo>
                    <a:pt x="872" y="1049"/>
                  </a:lnTo>
                  <a:lnTo>
                    <a:pt x="868" y="1037"/>
                  </a:lnTo>
                  <a:lnTo>
                    <a:pt x="863" y="1027"/>
                  </a:lnTo>
                  <a:lnTo>
                    <a:pt x="858" y="1019"/>
                  </a:lnTo>
                  <a:lnTo>
                    <a:pt x="852" y="1010"/>
                  </a:lnTo>
                  <a:lnTo>
                    <a:pt x="845" y="1004"/>
                  </a:lnTo>
                  <a:lnTo>
                    <a:pt x="845" y="1004"/>
                  </a:lnTo>
                  <a:lnTo>
                    <a:pt x="808" y="972"/>
                  </a:lnTo>
                  <a:lnTo>
                    <a:pt x="759" y="932"/>
                  </a:lnTo>
                  <a:lnTo>
                    <a:pt x="734" y="911"/>
                  </a:lnTo>
                  <a:lnTo>
                    <a:pt x="710" y="890"/>
                  </a:lnTo>
                  <a:lnTo>
                    <a:pt x="690" y="871"/>
                  </a:lnTo>
                  <a:lnTo>
                    <a:pt x="675" y="853"/>
                  </a:lnTo>
                  <a:lnTo>
                    <a:pt x="675" y="853"/>
                  </a:lnTo>
                  <a:lnTo>
                    <a:pt x="620" y="783"/>
                  </a:lnTo>
                  <a:lnTo>
                    <a:pt x="640" y="768"/>
                  </a:lnTo>
                  <a:lnTo>
                    <a:pt x="640" y="768"/>
                  </a:lnTo>
                  <a:lnTo>
                    <a:pt x="613" y="729"/>
                  </a:lnTo>
                  <a:lnTo>
                    <a:pt x="594" y="700"/>
                  </a:lnTo>
                  <a:lnTo>
                    <a:pt x="588" y="689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88" y="665"/>
                  </a:lnTo>
                  <a:lnTo>
                    <a:pt x="592" y="639"/>
                  </a:lnTo>
                  <a:lnTo>
                    <a:pt x="595" y="627"/>
                  </a:lnTo>
                  <a:lnTo>
                    <a:pt x="599" y="617"/>
                  </a:lnTo>
                  <a:lnTo>
                    <a:pt x="600" y="614"/>
                  </a:lnTo>
                  <a:lnTo>
                    <a:pt x="602" y="612"/>
                  </a:lnTo>
                  <a:lnTo>
                    <a:pt x="604" y="612"/>
                  </a:lnTo>
                  <a:lnTo>
                    <a:pt x="605" y="613"/>
                  </a:lnTo>
                  <a:lnTo>
                    <a:pt x="605" y="613"/>
                  </a:lnTo>
                  <a:lnTo>
                    <a:pt x="622" y="634"/>
                  </a:lnTo>
                  <a:lnTo>
                    <a:pt x="634" y="650"/>
                  </a:lnTo>
                  <a:lnTo>
                    <a:pt x="650" y="668"/>
                  </a:lnTo>
                  <a:lnTo>
                    <a:pt x="667" y="684"/>
                  </a:lnTo>
                  <a:lnTo>
                    <a:pt x="683" y="697"/>
                  </a:lnTo>
                  <a:lnTo>
                    <a:pt x="690" y="702"/>
                  </a:lnTo>
                  <a:lnTo>
                    <a:pt x="698" y="705"/>
                  </a:lnTo>
                  <a:lnTo>
                    <a:pt x="704" y="708"/>
                  </a:lnTo>
                  <a:lnTo>
                    <a:pt x="710" y="708"/>
                  </a:lnTo>
                  <a:lnTo>
                    <a:pt x="710" y="708"/>
                  </a:lnTo>
                  <a:lnTo>
                    <a:pt x="730" y="704"/>
                  </a:lnTo>
                  <a:lnTo>
                    <a:pt x="745" y="699"/>
                  </a:lnTo>
                  <a:lnTo>
                    <a:pt x="750" y="695"/>
                  </a:lnTo>
                  <a:lnTo>
                    <a:pt x="757" y="692"/>
                  </a:lnTo>
                  <a:lnTo>
                    <a:pt x="765" y="683"/>
                  </a:lnTo>
                  <a:lnTo>
                    <a:pt x="765" y="683"/>
                  </a:lnTo>
                  <a:lnTo>
                    <a:pt x="768" y="679"/>
                  </a:lnTo>
                  <a:lnTo>
                    <a:pt x="770" y="672"/>
                  </a:lnTo>
                  <a:lnTo>
                    <a:pt x="777" y="649"/>
                  </a:lnTo>
                  <a:lnTo>
                    <a:pt x="783" y="619"/>
                  </a:lnTo>
                  <a:lnTo>
                    <a:pt x="789" y="585"/>
                  </a:lnTo>
                  <a:lnTo>
                    <a:pt x="800" y="524"/>
                  </a:lnTo>
                  <a:lnTo>
                    <a:pt x="805" y="493"/>
                  </a:lnTo>
                  <a:lnTo>
                    <a:pt x="805" y="493"/>
                  </a:lnTo>
                  <a:lnTo>
                    <a:pt x="813" y="464"/>
                  </a:lnTo>
                  <a:lnTo>
                    <a:pt x="820" y="437"/>
                  </a:lnTo>
                  <a:lnTo>
                    <a:pt x="820" y="437"/>
                  </a:lnTo>
                  <a:lnTo>
                    <a:pt x="820" y="431"/>
                  </a:lnTo>
                  <a:lnTo>
                    <a:pt x="817" y="421"/>
                  </a:lnTo>
                  <a:lnTo>
                    <a:pt x="810" y="410"/>
                  </a:lnTo>
                  <a:lnTo>
                    <a:pt x="807" y="404"/>
                  </a:lnTo>
                  <a:lnTo>
                    <a:pt x="800" y="397"/>
                  </a:lnTo>
                  <a:lnTo>
                    <a:pt x="800" y="397"/>
                  </a:lnTo>
                  <a:lnTo>
                    <a:pt x="787" y="382"/>
                  </a:lnTo>
                  <a:lnTo>
                    <a:pt x="772" y="364"/>
                  </a:lnTo>
                  <a:lnTo>
                    <a:pt x="755" y="342"/>
                  </a:lnTo>
                  <a:lnTo>
                    <a:pt x="795" y="312"/>
                  </a:lnTo>
                  <a:lnTo>
                    <a:pt x="760" y="287"/>
                  </a:lnTo>
                  <a:lnTo>
                    <a:pt x="760" y="277"/>
                  </a:lnTo>
                  <a:lnTo>
                    <a:pt x="825" y="277"/>
                  </a:lnTo>
                  <a:lnTo>
                    <a:pt x="825" y="277"/>
                  </a:lnTo>
                  <a:lnTo>
                    <a:pt x="847" y="238"/>
                  </a:lnTo>
                  <a:lnTo>
                    <a:pt x="863" y="209"/>
                  </a:lnTo>
                  <a:lnTo>
                    <a:pt x="870" y="192"/>
                  </a:lnTo>
                  <a:lnTo>
                    <a:pt x="870" y="192"/>
                  </a:lnTo>
                  <a:lnTo>
                    <a:pt x="873" y="184"/>
                  </a:lnTo>
                  <a:lnTo>
                    <a:pt x="878" y="176"/>
                  </a:lnTo>
                  <a:lnTo>
                    <a:pt x="880" y="168"/>
                  </a:lnTo>
                  <a:lnTo>
                    <a:pt x="880" y="164"/>
                  </a:lnTo>
                  <a:lnTo>
                    <a:pt x="880" y="162"/>
                  </a:lnTo>
                  <a:lnTo>
                    <a:pt x="880" y="162"/>
                  </a:lnTo>
                  <a:lnTo>
                    <a:pt x="879" y="156"/>
                  </a:lnTo>
                  <a:lnTo>
                    <a:pt x="880" y="147"/>
                  </a:lnTo>
                  <a:lnTo>
                    <a:pt x="882" y="139"/>
                  </a:lnTo>
                  <a:lnTo>
                    <a:pt x="880" y="138"/>
                  </a:lnTo>
                  <a:lnTo>
                    <a:pt x="880" y="137"/>
                  </a:lnTo>
                  <a:lnTo>
                    <a:pt x="880" y="137"/>
                  </a:lnTo>
                  <a:lnTo>
                    <a:pt x="879" y="136"/>
                  </a:lnTo>
                  <a:lnTo>
                    <a:pt x="879" y="134"/>
                  </a:lnTo>
                  <a:lnTo>
                    <a:pt x="880" y="128"/>
                  </a:lnTo>
                  <a:lnTo>
                    <a:pt x="880" y="122"/>
                  </a:lnTo>
                  <a:lnTo>
                    <a:pt x="880" y="117"/>
                  </a:lnTo>
                  <a:lnTo>
                    <a:pt x="880" y="117"/>
                  </a:lnTo>
                  <a:lnTo>
                    <a:pt x="878" y="102"/>
                  </a:lnTo>
                  <a:lnTo>
                    <a:pt x="875" y="92"/>
                  </a:lnTo>
                  <a:lnTo>
                    <a:pt x="875" y="92"/>
                  </a:lnTo>
                  <a:lnTo>
                    <a:pt x="868" y="88"/>
                  </a:lnTo>
                  <a:lnTo>
                    <a:pt x="864" y="85"/>
                  </a:lnTo>
                  <a:lnTo>
                    <a:pt x="864" y="83"/>
                  </a:lnTo>
                  <a:lnTo>
                    <a:pt x="865" y="82"/>
                  </a:lnTo>
                  <a:lnTo>
                    <a:pt x="865" y="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3B0ED35B-0704-26A3-6D23-048C109DF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0" y="3841750"/>
              <a:ext cx="49213" cy="77788"/>
            </a:xfrm>
            <a:custGeom>
              <a:avLst/>
              <a:gdLst>
                <a:gd name="T0" fmla="*/ 11 w 31"/>
                <a:gd name="T1" fmla="*/ 0 h 49"/>
                <a:gd name="T2" fmla="*/ 11 w 31"/>
                <a:gd name="T3" fmla="*/ 0 h 49"/>
                <a:gd name="T4" fmla="*/ 16 w 31"/>
                <a:gd name="T5" fmla="*/ 1 h 49"/>
                <a:gd name="T6" fmla="*/ 24 w 31"/>
                <a:gd name="T7" fmla="*/ 1 h 49"/>
                <a:gd name="T8" fmla="*/ 26 w 31"/>
                <a:gd name="T9" fmla="*/ 2 h 49"/>
                <a:gd name="T10" fmla="*/ 29 w 31"/>
                <a:gd name="T11" fmla="*/ 4 h 49"/>
                <a:gd name="T12" fmla="*/ 30 w 31"/>
                <a:gd name="T13" fmla="*/ 6 h 49"/>
                <a:gd name="T14" fmla="*/ 31 w 31"/>
                <a:gd name="T15" fmla="*/ 10 h 49"/>
                <a:gd name="T16" fmla="*/ 31 w 31"/>
                <a:gd name="T17" fmla="*/ 10 h 49"/>
                <a:gd name="T18" fmla="*/ 31 w 31"/>
                <a:gd name="T19" fmla="*/ 20 h 49"/>
                <a:gd name="T20" fmla="*/ 29 w 31"/>
                <a:gd name="T21" fmla="*/ 30 h 49"/>
                <a:gd name="T22" fmla="*/ 26 w 31"/>
                <a:gd name="T23" fmla="*/ 35 h 49"/>
                <a:gd name="T24" fmla="*/ 24 w 31"/>
                <a:gd name="T25" fmla="*/ 40 h 49"/>
                <a:gd name="T26" fmla="*/ 21 w 31"/>
                <a:gd name="T27" fmla="*/ 42 h 49"/>
                <a:gd name="T28" fmla="*/ 16 w 31"/>
                <a:gd name="T29" fmla="*/ 45 h 49"/>
                <a:gd name="T30" fmla="*/ 16 w 31"/>
                <a:gd name="T31" fmla="*/ 45 h 49"/>
                <a:gd name="T32" fmla="*/ 9 w 31"/>
                <a:gd name="T33" fmla="*/ 47 h 49"/>
                <a:gd name="T34" fmla="*/ 5 w 31"/>
                <a:gd name="T35" fmla="*/ 49 h 49"/>
                <a:gd name="T36" fmla="*/ 4 w 31"/>
                <a:gd name="T37" fmla="*/ 49 h 49"/>
                <a:gd name="T38" fmla="*/ 1 w 31"/>
                <a:gd name="T39" fmla="*/ 45 h 49"/>
                <a:gd name="T40" fmla="*/ 1 w 31"/>
                <a:gd name="T41" fmla="*/ 45 h 49"/>
                <a:gd name="T42" fmla="*/ 0 w 31"/>
                <a:gd name="T43" fmla="*/ 41 h 49"/>
                <a:gd name="T44" fmla="*/ 0 w 31"/>
                <a:gd name="T45" fmla="*/ 35 h 49"/>
                <a:gd name="T46" fmla="*/ 3 w 31"/>
                <a:gd name="T47" fmla="*/ 19 h 49"/>
                <a:gd name="T48" fmla="*/ 8 w 31"/>
                <a:gd name="T49" fmla="*/ 5 h 49"/>
                <a:gd name="T50" fmla="*/ 9 w 31"/>
                <a:gd name="T51" fmla="*/ 1 h 49"/>
                <a:gd name="T52" fmla="*/ 10 w 31"/>
                <a:gd name="T53" fmla="*/ 0 h 49"/>
                <a:gd name="T54" fmla="*/ 11 w 31"/>
                <a:gd name="T55" fmla="*/ 0 h 49"/>
                <a:gd name="T56" fmla="*/ 11 w 31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" h="49">
                  <a:moveTo>
                    <a:pt x="11" y="0"/>
                  </a:moveTo>
                  <a:lnTo>
                    <a:pt x="11" y="0"/>
                  </a:lnTo>
                  <a:lnTo>
                    <a:pt x="16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9" y="4"/>
                  </a:lnTo>
                  <a:lnTo>
                    <a:pt x="30" y="6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20"/>
                  </a:lnTo>
                  <a:lnTo>
                    <a:pt x="29" y="30"/>
                  </a:lnTo>
                  <a:lnTo>
                    <a:pt x="26" y="35"/>
                  </a:lnTo>
                  <a:lnTo>
                    <a:pt x="24" y="40"/>
                  </a:lnTo>
                  <a:lnTo>
                    <a:pt x="21" y="42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9" y="47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3" y="19"/>
                  </a:lnTo>
                  <a:lnTo>
                    <a:pt x="8" y="5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2" name="Freeform 11">
            <a:extLst>
              <a:ext uri="{FF2B5EF4-FFF2-40B4-BE49-F238E27FC236}">
                <a16:creationId xmlns:a16="http://schemas.microsoft.com/office/drawing/2014/main" id="{FEA19477-32F1-0C9A-83C6-1D3CF8164229}"/>
              </a:ext>
            </a:extLst>
          </p:cNvPr>
          <p:cNvSpPr>
            <a:spLocks noEditPoints="1"/>
          </p:cNvSpPr>
          <p:nvPr/>
        </p:nvSpPr>
        <p:spPr bwMode="auto">
          <a:xfrm>
            <a:off x="1575505" y="3878638"/>
            <a:ext cx="1035348" cy="2493838"/>
          </a:xfrm>
          <a:custGeom>
            <a:avLst/>
            <a:gdLst>
              <a:gd name="T0" fmla="*/ 58 w 805"/>
              <a:gd name="T1" fmla="*/ 28 h 1939"/>
              <a:gd name="T2" fmla="*/ 17 w 805"/>
              <a:gd name="T3" fmla="*/ 78 h 1939"/>
              <a:gd name="T4" fmla="*/ 24 w 805"/>
              <a:gd name="T5" fmla="*/ 203 h 1939"/>
              <a:gd name="T6" fmla="*/ 51 w 805"/>
              <a:gd name="T7" fmla="*/ 242 h 1939"/>
              <a:gd name="T8" fmla="*/ 74 w 805"/>
              <a:gd name="T9" fmla="*/ 318 h 1939"/>
              <a:gd name="T10" fmla="*/ 13 w 805"/>
              <a:gd name="T11" fmla="*/ 383 h 1939"/>
              <a:gd name="T12" fmla="*/ 18 w 805"/>
              <a:gd name="T13" fmla="*/ 532 h 1939"/>
              <a:gd name="T14" fmla="*/ 118 w 805"/>
              <a:gd name="T15" fmla="*/ 751 h 1939"/>
              <a:gd name="T16" fmla="*/ 104 w 805"/>
              <a:gd name="T17" fmla="*/ 1111 h 1939"/>
              <a:gd name="T18" fmla="*/ 108 w 805"/>
              <a:gd name="T19" fmla="*/ 1307 h 1939"/>
              <a:gd name="T20" fmla="*/ 93 w 805"/>
              <a:gd name="T21" fmla="*/ 1522 h 1939"/>
              <a:gd name="T22" fmla="*/ 147 w 805"/>
              <a:gd name="T23" fmla="*/ 1786 h 1939"/>
              <a:gd name="T24" fmla="*/ 146 w 805"/>
              <a:gd name="T25" fmla="*/ 1872 h 1939"/>
              <a:gd name="T26" fmla="*/ 195 w 805"/>
              <a:gd name="T27" fmla="*/ 1918 h 1939"/>
              <a:gd name="T28" fmla="*/ 306 w 805"/>
              <a:gd name="T29" fmla="*/ 1939 h 1939"/>
              <a:gd name="T30" fmla="*/ 348 w 805"/>
              <a:gd name="T31" fmla="*/ 1918 h 1939"/>
              <a:gd name="T32" fmla="*/ 295 w 805"/>
              <a:gd name="T33" fmla="*/ 1841 h 1939"/>
              <a:gd name="T34" fmla="*/ 306 w 805"/>
              <a:gd name="T35" fmla="*/ 1796 h 1939"/>
              <a:gd name="T36" fmla="*/ 490 w 805"/>
              <a:gd name="T37" fmla="*/ 1791 h 1939"/>
              <a:gd name="T38" fmla="*/ 502 w 805"/>
              <a:gd name="T39" fmla="*/ 1762 h 1939"/>
              <a:gd name="T40" fmla="*/ 474 w 805"/>
              <a:gd name="T41" fmla="*/ 1754 h 1939"/>
              <a:gd name="T42" fmla="*/ 324 w 805"/>
              <a:gd name="T43" fmla="*/ 1674 h 1939"/>
              <a:gd name="T44" fmla="*/ 333 w 805"/>
              <a:gd name="T45" fmla="*/ 1659 h 1939"/>
              <a:gd name="T46" fmla="*/ 369 w 805"/>
              <a:gd name="T47" fmla="*/ 1490 h 1939"/>
              <a:gd name="T48" fmla="*/ 469 w 805"/>
              <a:gd name="T49" fmla="*/ 1189 h 1939"/>
              <a:gd name="T50" fmla="*/ 501 w 805"/>
              <a:gd name="T51" fmla="*/ 878 h 1939"/>
              <a:gd name="T52" fmla="*/ 429 w 805"/>
              <a:gd name="T53" fmla="*/ 715 h 1939"/>
              <a:gd name="T54" fmla="*/ 420 w 805"/>
              <a:gd name="T55" fmla="*/ 574 h 1939"/>
              <a:gd name="T56" fmla="*/ 643 w 805"/>
              <a:gd name="T57" fmla="*/ 466 h 1939"/>
              <a:gd name="T58" fmla="*/ 644 w 805"/>
              <a:gd name="T59" fmla="*/ 442 h 1939"/>
              <a:gd name="T60" fmla="*/ 721 w 805"/>
              <a:gd name="T61" fmla="*/ 432 h 1939"/>
              <a:gd name="T62" fmla="*/ 734 w 805"/>
              <a:gd name="T63" fmla="*/ 403 h 1939"/>
              <a:gd name="T64" fmla="*/ 744 w 805"/>
              <a:gd name="T65" fmla="*/ 383 h 1939"/>
              <a:gd name="T66" fmla="*/ 752 w 805"/>
              <a:gd name="T67" fmla="*/ 358 h 1939"/>
              <a:gd name="T68" fmla="*/ 723 w 805"/>
              <a:gd name="T69" fmla="*/ 350 h 1939"/>
              <a:gd name="T70" fmla="*/ 805 w 805"/>
              <a:gd name="T71" fmla="*/ 314 h 1939"/>
              <a:gd name="T72" fmla="*/ 746 w 805"/>
              <a:gd name="T73" fmla="*/ 318 h 1939"/>
              <a:gd name="T74" fmla="*/ 669 w 805"/>
              <a:gd name="T75" fmla="*/ 318 h 1939"/>
              <a:gd name="T76" fmla="*/ 677 w 805"/>
              <a:gd name="T77" fmla="*/ 269 h 1939"/>
              <a:gd name="T78" fmla="*/ 657 w 805"/>
              <a:gd name="T79" fmla="*/ 275 h 1939"/>
              <a:gd name="T80" fmla="*/ 643 w 805"/>
              <a:gd name="T81" fmla="*/ 323 h 1939"/>
              <a:gd name="T82" fmla="*/ 599 w 805"/>
              <a:gd name="T83" fmla="*/ 385 h 1939"/>
              <a:gd name="T84" fmla="*/ 490 w 805"/>
              <a:gd name="T85" fmla="*/ 412 h 1939"/>
              <a:gd name="T86" fmla="*/ 342 w 805"/>
              <a:gd name="T87" fmla="*/ 445 h 1939"/>
              <a:gd name="T88" fmla="*/ 290 w 805"/>
              <a:gd name="T89" fmla="*/ 382 h 1939"/>
              <a:gd name="T90" fmla="*/ 224 w 805"/>
              <a:gd name="T91" fmla="*/ 322 h 1939"/>
              <a:gd name="T92" fmla="*/ 279 w 805"/>
              <a:gd name="T93" fmla="*/ 318 h 1939"/>
              <a:gd name="T94" fmla="*/ 282 w 805"/>
              <a:gd name="T95" fmla="*/ 305 h 1939"/>
              <a:gd name="T96" fmla="*/ 290 w 805"/>
              <a:gd name="T97" fmla="*/ 281 h 1939"/>
              <a:gd name="T98" fmla="*/ 273 w 805"/>
              <a:gd name="T99" fmla="*/ 264 h 1939"/>
              <a:gd name="T100" fmla="*/ 270 w 805"/>
              <a:gd name="T101" fmla="*/ 243 h 1939"/>
              <a:gd name="T102" fmla="*/ 279 w 805"/>
              <a:gd name="T103" fmla="*/ 223 h 1939"/>
              <a:gd name="T104" fmla="*/ 269 w 805"/>
              <a:gd name="T105" fmla="*/ 176 h 1939"/>
              <a:gd name="T106" fmla="*/ 263 w 805"/>
              <a:gd name="T107" fmla="*/ 123 h 1939"/>
              <a:gd name="T108" fmla="*/ 248 w 805"/>
              <a:gd name="T109" fmla="*/ 79 h 1939"/>
              <a:gd name="T110" fmla="*/ 269 w 805"/>
              <a:gd name="T111" fmla="*/ 38 h 1939"/>
              <a:gd name="T112" fmla="*/ 242 w 805"/>
              <a:gd name="T113" fmla="*/ 3 h 1939"/>
              <a:gd name="T114" fmla="*/ 221 w 805"/>
              <a:gd name="T115" fmla="*/ 7 h 1939"/>
              <a:gd name="T116" fmla="*/ 258 w 805"/>
              <a:gd name="T117" fmla="*/ 1416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5" h="1939">
                <a:moveTo>
                  <a:pt x="195" y="17"/>
                </a:moveTo>
                <a:lnTo>
                  <a:pt x="195" y="17"/>
                </a:lnTo>
                <a:lnTo>
                  <a:pt x="167" y="12"/>
                </a:lnTo>
                <a:lnTo>
                  <a:pt x="142" y="7"/>
                </a:lnTo>
                <a:lnTo>
                  <a:pt x="105" y="12"/>
                </a:lnTo>
                <a:lnTo>
                  <a:pt x="105" y="12"/>
                </a:lnTo>
                <a:lnTo>
                  <a:pt x="85" y="19"/>
                </a:lnTo>
                <a:lnTo>
                  <a:pt x="58" y="28"/>
                </a:lnTo>
                <a:lnTo>
                  <a:pt x="58" y="28"/>
                </a:lnTo>
                <a:lnTo>
                  <a:pt x="53" y="30"/>
                </a:lnTo>
                <a:lnTo>
                  <a:pt x="49" y="33"/>
                </a:lnTo>
                <a:lnTo>
                  <a:pt x="39" y="44"/>
                </a:lnTo>
                <a:lnTo>
                  <a:pt x="21" y="65"/>
                </a:lnTo>
                <a:lnTo>
                  <a:pt x="21" y="65"/>
                </a:lnTo>
                <a:lnTo>
                  <a:pt x="18" y="70"/>
                </a:lnTo>
                <a:lnTo>
                  <a:pt x="17" y="78"/>
                </a:lnTo>
                <a:lnTo>
                  <a:pt x="16" y="87"/>
                </a:lnTo>
                <a:lnTo>
                  <a:pt x="17" y="96"/>
                </a:lnTo>
                <a:lnTo>
                  <a:pt x="20" y="115"/>
                </a:lnTo>
                <a:lnTo>
                  <a:pt x="21" y="128"/>
                </a:lnTo>
                <a:lnTo>
                  <a:pt x="21" y="128"/>
                </a:lnTo>
                <a:lnTo>
                  <a:pt x="21" y="166"/>
                </a:lnTo>
                <a:lnTo>
                  <a:pt x="22" y="191"/>
                </a:lnTo>
                <a:lnTo>
                  <a:pt x="24" y="203"/>
                </a:lnTo>
                <a:lnTo>
                  <a:pt x="26" y="213"/>
                </a:lnTo>
                <a:lnTo>
                  <a:pt x="26" y="213"/>
                </a:lnTo>
                <a:lnTo>
                  <a:pt x="29" y="219"/>
                </a:lnTo>
                <a:lnTo>
                  <a:pt x="33" y="226"/>
                </a:lnTo>
                <a:lnTo>
                  <a:pt x="38" y="231"/>
                </a:lnTo>
                <a:lnTo>
                  <a:pt x="42" y="234"/>
                </a:lnTo>
                <a:lnTo>
                  <a:pt x="50" y="240"/>
                </a:lnTo>
                <a:lnTo>
                  <a:pt x="51" y="242"/>
                </a:lnTo>
                <a:lnTo>
                  <a:pt x="53" y="244"/>
                </a:lnTo>
                <a:lnTo>
                  <a:pt x="53" y="244"/>
                </a:lnTo>
                <a:lnTo>
                  <a:pt x="54" y="247"/>
                </a:lnTo>
                <a:lnTo>
                  <a:pt x="58" y="250"/>
                </a:lnTo>
                <a:lnTo>
                  <a:pt x="68" y="256"/>
                </a:lnTo>
                <a:lnTo>
                  <a:pt x="84" y="265"/>
                </a:lnTo>
                <a:lnTo>
                  <a:pt x="53" y="271"/>
                </a:lnTo>
                <a:lnTo>
                  <a:pt x="74" y="318"/>
                </a:lnTo>
                <a:lnTo>
                  <a:pt x="74" y="318"/>
                </a:lnTo>
                <a:lnTo>
                  <a:pt x="60" y="327"/>
                </a:lnTo>
                <a:lnTo>
                  <a:pt x="53" y="334"/>
                </a:lnTo>
                <a:lnTo>
                  <a:pt x="47" y="339"/>
                </a:lnTo>
                <a:lnTo>
                  <a:pt x="47" y="339"/>
                </a:lnTo>
                <a:lnTo>
                  <a:pt x="29" y="362"/>
                </a:lnTo>
                <a:lnTo>
                  <a:pt x="17" y="378"/>
                </a:lnTo>
                <a:lnTo>
                  <a:pt x="13" y="383"/>
                </a:lnTo>
                <a:lnTo>
                  <a:pt x="10" y="387"/>
                </a:lnTo>
                <a:lnTo>
                  <a:pt x="10" y="387"/>
                </a:lnTo>
                <a:lnTo>
                  <a:pt x="5" y="433"/>
                </a:lnTo>
                <a:lnTo>
                  <a:pt x="0" y="487"/>
                </a:lnTo>
                <a:lnTo>
                  <a:pt x="0" y="487"/>
                </a:lnTo>
                <a:lnTo>
                  <a:pt x="1" y="492"/>
                </a:lnTo>
                <a:lnTo>
                  <a:pt x="4" y="503"/>
                </a:lnTo>
                <a:lnTo>
                  <a:pt x="18" y="532"/>
                </a:lnTo>
                <a:lnTo>
                  <a:pt x="37" y="570"/>
                </a:lnTo>
                <a:lnTo>
                  <a:pt x="59" y="613"/>
                </a:lnTo>
                <a:lnTo>
                  <a:pt x="101" y="690"/>
                </a:lnTo>
                <a:lnTo>
                  <a:pt x="114" y="715"/>
                </a:lnTo>
                <a:lnTo>
                  <a:pt x="121" y="725"/>
                </a:lnTo>
                <a:lnTo>
                  <a:pt x="121" y="725"/>
                </a:lnTo>
                <a:lnTo>
                  <a:pt x="121" y="731"/>
                </a:lnTo>
                <a:lnTo>
                  <a:pt x="118" y="751"/>
                </a:lnTo>
                <a:lnTo>
                  <a:pt x="109" y="812"/>
                </a:lnTo>
                <a:lnTo>
                  <a:pt x="95" y="899"/>
                </a:lnTo>
                <a:lnTo>
                  <a:pt x="126" y="909"/>
                </a:lnTo>
                <a:lnTo>
                  <a:pt x="126" y="909"/>
                </a:lnTo>
                <a:lnTo>
                  <a:pt x="121" y="944"/>
                </a:lnTo>
                <a:lnTo>
                  <a:pt x="112" y="1022"/>
                </a:lnTo>
                <a:lnTo>
                  <a:pt x="108" y="1068"/>
                </a:lnTo>
                <a:lnTo>
                  <a:pt x="104" y="1111"/>
                </a:lnTo>
                <a:lnTo>
                  <a:pt x="103" y="1150"/>
                </a:lnTo>
                <a:lnTo>
                  <a:pt x="104" y="1166"/>
                </a:lnTo>
                <a:lnTo>
                  <a:pt x="105" y="1179"/>
                </a:lnTo>
                <a:lnTo>
                  <a:pt x="105" y="1179"/>
                </a:lnTo>
                <a:lnTo>
                  <a:pt x="108" y="1204"/>
                </a:lnTo>
                <a:lnTo>
                  <a:pt x="109" y="1235"/>
                </a:lnTo>
                <a:lnTo>
                  <a:pt x="109" y="1270"/>
                </a:lnTo>
                <a:lnTo>
                  <a:pt x="108" y="1307"/>
                </a:lnTo>
                <a:lnTo>
                  <a:pt x="107" y="1345"/>
                </a:lnTo>
                <a:lnTo>
                  <a:pt x="103" y="1381"/>
                </a:lnTo>
                <a:lnTo>
                  <a:pt x="99" y="1414"/>
                </a:lnTo>
                <a:lnTo>
                  <a:pt x="95" y="1443"/>
                </a:lnTo>
                <a:lnTo>
                  <a:pt x="95" y="1443"/>
                </a:lnTo>
                <a:lnTo>
                  <a:pt x="93" y="1457"/>
                </a:lnTo>
                <a:lnTo>
                  <a:pt x="92" y="1477"/>
                </a:lnTo>
                <a:lnTo>
                  <a:pt x="93" y="1522"/>
                </a:lnTo>
                <a:lnTo>
                  <a:pt x="96" y="1575"/>
                </a:lnTo>
                <a:lnTo>
                  <a:pt x="101" y="1629"/>
                </a:lnTo>
                <a:lnTo>
                  <a:pt x="111" y="1724"/>
                </a:lnTo>
                <a:lnTo>
                  <a:pt x="116" y="1765"/>
                </a:lnTo>
                <a:lnTo>
                  <a:pt x="116" y="1765"/>
                </a:lnTo>
                <a:lnTo>
                  <a:pt x="121" y="1769"/>
                </a:lnTo>
                <a:lnTo>
                  <a:pt x="132" y="1775"/>
                </a:lnTo>
                <a:lnTo>
                  <a:pt x="147" y="1786"/>
                </a:lnTo>
                <a:lnTo>
                  <a:pt x="147" y="1786"/>
                </a:lnTo>
                <a:lnTo>
                  <a:pt x="142" y="1844"/>
                </a:lnTo>
                <a:lnTo>
                  <a:pt x="142" y="1844"/>
                </a:lnTo>
                <a:lnTo>
                  <a:pt x="141" y="1856"/>
                </a:lnTo>
                <a:lnTo>
                  <a:pt x="142" y="1865"/>
                </a:lnTo>
                <a:lnTo>
                  <a:pt x="142" y="1865"/>
                </a:lnTo>
                <a:lnTo>
                  <a:pt x="143" y="1868"/>
                </a:lnTo>
                <a:lnTo>
                  <a:pt x="146" y="1872"/>
                </a:lnTo>
                <a:lnTo>
                  <a:pt x="169" y="1897"/>
                </a:lnTo>
                <a:lnTo>
                  <a:pt x="169" y="1897"/>
                </a:lnTo>
                <a:lnTo>
                  <a:pt x="182" y="1910"/>
                </a:lnTo>
                <a:lnTo>
                  <a:pt x="184" y="1913"/>
                </a:lnTo>
                <a:lnTo>
                  <a:pt x="186" y="1913"/>
                </a:lnTo>
                <a:lnTo>
                  <a:pt x="188" y="1913"/>
                </a:lnTo>
                <a:lnTo>
                  <a:pt x="191" y="1914"/>
                </a:lnTo>
                <a:lnTo>
                  <a:pt x="195" y="1918"/>
                </a:lnTo>
                <a:lnTo>
                  <a:pt x="195" y="1918"/>
                </a:lnTo>
                <a:lnTo>
                  <a:pt x="198" y="1921"/>
                </a:lnTo>
                <a:lnTo>
                  <a:pt x="203" y="1923"/>
                </a:lnTo>
                <a:lnTo>
                  <a:pt x="215" y="1927"/>
                </a:lnTo>
                <a:lnTo>
                  <a:pt x="229" y="1930"/>
                </a:lnTo>
                <a:lnTo>
                  <a:pt x="246" y="1932"/>
                </a:lnTo>
                <a:lnTo>
                  <a:pt x="281" y="1936"/>
                </a:lnTo>
                <a:lnTo>
                  <a:pt x="306" y="1939"/>
                </a:lnTo>
                <a:lnTo>
                  <a:pt x="306" y="1939"/>
                </a:lnTo>
                <a:lnTo>
                  <a:pt x="313" y="1939"/>
                </a:lnTo>
                <a:lnTo>
                  <a:pt x="320" y="1938"/>
                </a:lnTo>
                <a:lnTo>
                  <a:pt x="325" y="1936"/>
                </a:lnTo>
                <a:lnTo>
                  <a:pt x="331" y="1934"/>
                </a:lnTo>
                <a:lnTo>
                  <a:pt x="339" y="1927"/>
                </a:lnTo>
                <a:lnTo>
                  <a:pt x="348" y="1918"/>
                </a:lnTo>
                <a:lnTo>
                  <a:pt x="348" y="1918"/>
                </a:lnTo>
                <a:lnTo>
                  <a:pt x="352" y="1913"/>
                </a:lnTo>
                <a:lnTo>
                  <a:pt x="353" y="1909"/>
                </a:lnTo>
                <a:lnTo>
                  <a:pt x="352" y="1905"/>
                </a:lnTo>
                <a:lnTo>
                  <a:pt x="348" y="1899"/>
                </a:lnTo>
                <a:lnTo>
                  <a:pt x="340" y="1893"/>
                </a:lnTo>
                <a:lnTo>
                  <a:pt x="332" y="1886"/>
                </a:lnTo>
                <a:lnTo>
                  <a:pt x="332" y="1886"/>
                </a:lnTo>
                <a:lnTo>
                  <a:pt x="295" y="1841"/>
                </a:lnTo>
                <a:lnTo>
                  <a:pt x="273" y="1812"/>
                </a:lnTo>
                <a:lnTo>
                  <a:pt x="266" y="1802"/>
                </a:lnTo>
                <a:lnTo>
                  <a:pt x="263" y="1796"/>
                </a:lnTo>
                <a:lnTo>
                  <a:pt x="263" y="1796"/>
                </a:lnTo>
                <a:lnTo>
                  <a:pt x="265" y="1795"/>
                </a:lnTo>
                <a:lnTo>
                  <a:pt x="266" y="1795"/>
                </a:lnTo>
                <a:lnTo>
                  <a:pt x="275" y="1794"/>
                </a:lnTo>
                <a:lnTo>
                  <a:pt x="306" y="1796"/>
                </a:lnTo>
                <a:lnTo>
                  <a:pt x="346" y="1800"/>
                </a:lnTo>
                <a:lnTo>
                  <a:pt x="369" y="1802"/>
                </a:lnTo>
                <a:lnTo>
                  <a:pt x="390" y="1802"/>
                </a:lnTo>
                <a:lnTo>
                  <a:pt x="390" y="1802"/>
                </a:lnTo>
                <a:lnTo>
                  <a:pt x="424" y="1800"/>
                </a:lnTo>
                <a:lnTo>
                  <a:pt x="448" y="1799"/>
                </a:lnTo>
                <a:lnTo>
                  <a:pt x="468" y="1796"/>
                </a:lnTo>
                <a:lnTo>
                  <a:pt x="490" y="1791"/>
                </a:lnTo>
                <a:lnTo>
                  <a:pt x="490" y="1791"/>
                </a:lnTo>
                <a:lnTo>
                  <a:pt x="501" y="1787"/>
                </a:lnTo>
                <a:lnTo>
                  <a:pt x="507" y="1783"/>
                </a:lnTo>
                <a:lnTo>
                  <a:pt x="510" y="1779"/>
                </a:lnTo>
                <a:lnTo>
                  <a:pt x="510" y="1774"/>
                </a:lnTo>
                <a:lnTo>
                  <a:pt x="507" y="1770"/>
                </a:lnTo>
                <a:lnTo>
                  <a:pt x="505" y="1766"/>
                </a:lnTo>
                <a:lnTo>
                  <a:pt x="502" y="1762"/>
                </a:lnTo>
                <a:lnTo>
                  <a:pt x="501" y="1759"/>
                </a:lnTo>
                <a:lnTo>
                  <a:pt x="501" y="1759"/>
                </a:lnTo>
                <a:lnTo>
                  <a:pt x="499" y="1757"/>
                </a:lnTo>
                <a:lnTo>
                  <a:pt x="498" y="1757"/>
                </a:lnTo>
                <a:lnTo>
                  <a:pt x="494" y="1757"/>
                </a:lnTo>
                <a:lnTo>
                  <a:pt x="486" y="1757"/>
                </a:lnTo>
                <a:lnTo>
                  <a:pt x="474" y="1754"/>
                </a:lnTo>
                <a:lnTo>
                  <a:pt x="474" y="1754"/>
                </a:lnTo>
                <a:lnTo>
                  <a:pt x="451" y="1746"/>
                </a:lnTo>
                <a:lnTo>
                  <a:pt x="415" y="1733"/>
                </a:lnTo>
                <a:lnTo>
                  <a:pt x="364" y="1712"/>
                </a:lnTo>
                <a:lnTo>
                  <a:pt x="364" y="1712"/>
                </a:lnTo>
                <a:lnTo>
                  <a:pt x="353" y="1705"/>
                </a:lnTo>
                <a:lnTo>
                  <a:pt x="340" y="1692"/>
                </a:lnTo>
                <a:lnTo>
                  <a:pt x="328" y="1679"/>
                </a:lnTo>
                <a:lnTo>
                  <a:pt x="324" y="1674"/>
                </a:lnTo>
                <a:lnTo>
                  <a:pt x="321" y="1670"/>
                </a:lnTo>
                <a:lnTo>
                  <a:pt x="321" y="1670"/>
                </a:lnTo>
                <a:lnTo>
                  <a:pt x="320" y="1666"/>
                </a:lnTo>
                <a:lnTo>
                  <a:pt x="321" y="1663"/>
                </a:lnTo>
                <a:lnTo>
                  <a:pt x="327" y="1664"/>
                </a:lnTo>
                <a:lnTo>
                  <a:pt x="327" y="1664"/>
                </a:lnTo>
                <a:lnTo>
                  <a:pt x="329" y="1663"/>
                </a:lnTo>
                <a:lnTo>
                  <a:pt x="333" y="1659"/>
                </a:lnTo>
                <a:lnTo>
                  <a:pt x="337" y="1654"/>
                </a:lnTo>
                <a:lnTo>
                  <a:pt x="337" y="1654"/>
                </a:lnTo>
                <a:lnTo>
                  <a:pt x="339" y="1639"/>
                </a:lnTo>
                <a:lnTo>
                  <a:pt x="342" y="1602"/>
                </a:lnTo>
                <a:lnTo>
                  <a:pt x="346" y="1577"/>
                </a:lnTo>
                <a:lnTo>
                  <a:pt x="352" y="1550"/>
                </a:lnTo>
                <a:lnTo>
                  <a:pt x="360" y="1521"/>
                </a:lnTo>
                <a:lnTo>
                  <a:pt x="369" y="1490"/>
                </a:lnTo>
                <a:lnTo>
                  <a:pt x="369" y="1490"/>
                </a:lnTo>
                <a:lnTo>
                  <a:pt x="396" y="1419"/>
                </a:lnTo>
                <a:lnTo>
                  <a:pt x="429" y="1334"/>
                </a:lnTo>
                <a:lnTo>
                  <a:pt x="444" y="1294"/>
                </a:lnTo>
                <a:lnTo>
                  <a:pt x="456" y="1254"/>
                </a:lnTo>
                <a:lnTo>
                  <a:pt x="465" y="1218"/>
                </a:lnTo>
                <a:lnTo>
                  <a:pt x="468" y="1203"/>
                </a:lnTo>
                <a:lnTo>
                  <a:pt x="469" y="1189"/>
                </a:lnTo>
                <a:lnTo>
                  <a:pt x="469" y="1189"/>
                </a:lnTo>
                <a:lnTo>
                  <a:pt x="469" y="1158"/>
                </a:lnTo>
                <a:lnTo>
                  <a:pt x="465" y="1117"/>
                </a:lnTo>
                <a:lnTo>
                  <a:pt x="460" y="1069"/>
                </a:lnTo>
                <a:lnTo>
                  <a:pt x="454" y="1022"/>
                </a:lnTo>
                <a:lnTo>
                  <a:pt x="443" y="940"/>
                </a:lnTo>
                <a:lnTo>
                  <a:pt x="437" y="904"/>
                </a:lnTo>
                <a:lnTo>
                  <a:pt x="501" y="878"/>
                </a:lnTo>
                <a:lnTo>
                  <a:pt x="501" y="878"/>
                </a:lnTo>
                <a:lnTo>
                  <a:pt x="469" y="809"/>
                </a:lnTo>
                <a:lnTo>
                  <a:pt x="447" y="763"/>
                </a:lnTo>
                <a:lnTo>
                  <a:pt x="440" y="747"/>
                </a:lnTo>
                <a:lnTo>
                  <a:pt x="437" y="741"/>
                </a:lnTo>
                <a:lnTo>
                  <a:pt x="437" y="741"/>
                </a:lnTo>
                <a:lnTo>
                  <a:pt x="435" y="733"/>
                </a:lnTo>
                <a:lnTo>
                  <a:pt x="429" y="715"/>
                </a:lnTo>
                <a:lnTo>
                  <a:pt x="408" y="661"/>
                </a:lnTo>
                <a:lnTo>
                  <a:pt x="379" y="582"/>
                </a:lnTo>
                <a:lnTo>
                  <a:pt x="379" y="582"/>
                </a:lnTo>
                <a:lnTo>
                  <a:pt x="394" y="580"/>
                </a:lnTo>
                <a:lnTo>
                  <a:pt x="404" y="577"/>
                </a:lnTo>
                <a:lnTo>
                  <a:pt x="411" y="577"/>
                </a:lnTo>
                <a:lnTo>
                  <a:pt x="411" y="577"/>
                </a:lnTo>
                <a:lnTo>
                  <a:pt x="420" y="574"/>
                </a:lnTo>
                <a:lnTo>
                  <a:pt x="440" y="568"/>
                </a:lnTo>
                <a:lnTo>
                  <a:pt x="485" y="550"/>
                </a:lnTo>
                <a:lnTo>
                  <a:pt x="485" y="550"/>
                </a:lnTo>
                <a:lnTo>
                  <a:pt x="498" y="544"/>
                </a:lnTo>
                <a:lnTo>
                  <a:pt x="519" y="533"/>
                </a:lnTo>
                <a:lnTo>
                  <a:pt x="573" y="504"/>
                </a:lnTo>
                <a:lnTo>
                  <a:pt x="643" y="466"/>
                </a:lnTo>
                <a:lnTo>
                  <a:pt x="643" y="466"/>
                </a:lnTo>
                <a:lnTo>
                  <a:pt x="642" y="455"/>
                </a:lnTo>
                <a:lnTo>
                  <a:pt x="639" y="441"/>
                </a:lnTo>
                <a:lnTo>
                  <a:pt x="639" y="441"/>
                </a:lnTo>
                <a:lnTo>
                  <a:pt x="638" y="440"/>
                </a:lnTo>
                <a:lnTo>
                  <a:pt x="638" y="440"/>
                </a:lnTo>
                <a:lnTo>
                  <a:pt x="639" y="441"/>
                </a:lnTo>
                <a:lnTo>
                  <a:pt x="639" y="441"/>
                </a:lnTo>
                <a:lnTo>
                  <a:pt x="644" y="442"/>
                </a:lnTo>
                <a:lnTo>
                  <a:pt x="653" y="441"/>
                </a:lnTo>
                <a:lnTo>
                  <a:pt x="685" y="440"/>
                </a:lnTo>
                <a:lnTo>
                  <a:pt x="685" y="440"/>
                </a:lnTo>
                <a:lnTo>
                  <a:pt x="708" y="438"/>
                </a:lnTo>
                <a:lnTo>
                  <a:pt x="711" y="437"/>
                </a:lnTo>
                <a:lnTo>
                  <a:pt x="717" y="434"/>
                </a:lnTo>
                <a:lnTo>
                  <a:pt x="717" y="434"/>
                </a:lnTo>
                <a:lnTo>
                  <a:pt x="721" y="432"/>
                </a:lnTo>
                <a:lnTo>
                  <a:pt x="723" y="429"/>
                </a:lnTo>
                <a:lnTo>
                  <a:pt x="725" y="425"/>
                </a:lnTo>
                <a:lnTo>
                  <a:pt x="726" y="421"/>
                </a:lnTo>
                <a:lnTo>
                  <a:pt x="726" y="413"/>
                </a:lnTo>
                <a:lnTo>
                  <a:pt x="727" y="408"/>
                </a:lnTo>
                <a:lnTo>
                  <a:pt x="727" y="408"/>
                </a:lnTo>
                <a:lnTo>
                  <a:pt x="730" y="405"/>
                </a:lnTo>
                <a:lnTo>
                  <a:pt x="734" y="403"/>
                </a:lnTo>
                <a:lnTo>
                  <a:pt x="737" y="401"/>
                </a:lnTo>
                <a:lnTo>
                  <a:pt x="738" y="399"/>
                </a:lnTo>
                <a:lnTo>
                  <a:pt x="738" y="397"/>
                </a:lnTo>
                <a:lnTo>
                  <a:pt x="738" y="397"/>
                </a:lnTo>
                <a:lnTo>
                  <a:pt x="738" y="389"/>
                </a:lnTo>
                <a:lnTo>
                  <a:pt x="738" y="387"/>
                </a:lnTo>
                <a:lnTo>
                  <a:pt x="738" y="387"/>
                </a:lnTo>
                <a:lnTo>
                  <a:pt x="744" y="383"/>
                </a:lnTo>
                <a:lnTo>
                  <a:pt x="748" y="380"/>
                </a:lnTo>
                <a:lnTo>
                  <a:pt x="754" y="376"/>
                </a:lnTo>
                <a:lnTo>
                  <a:pt x="754" y="376"/>
                </a:lnTo>
                <a:lnTo>
                  <a:pt x="756" y="372"/>
                </a:lnTo>
                <a:lnTo>
                  <a:pt x="756" y="370"/>
                </a:lnTo>
                <a:lnTo>
                  <a:pt x="754" y="360"/>
                </a:lnTo>
                <a:lnTo>
                  <a:pt x="754" y="360"/>
                </a:lnTo>
                <a:lnTo>
                  <a:pt x="752" y="358"/>
                </a:lnTo>
                <a:lnTo>
                  <a:pt x="750" y="355"/>
                </a:lnTo>
                <a:lnTo>
                  <a:pt x="740" y="352"/>
                </a:lnTo>
                <a:lnTo>
                  <a:pt x="730" y="351"/>
                </a:lnTo>
                <a:lnTo>
                  <a:pt x="723" y="350"/>
                </a:lnTo>
                <a:lnTo>
                  <a:pt x="723" y="350"/>
                </a:lnTo>
                <a:lnTo>
                  <a:pt x="722" y="350"/>
                </a:lnTo>
                <a:lnTo>
                  <a:pt x="722" y="350"/>
                </a:lnTo>
                <a:lnTo>
                  <a:pt x="723" y="350"/>
                </a:lnTo>
                <a:lnTo>
                  <a:pt x="723" y="350"/>
                </a:lnTo>
                <a:lnTo>
                  <a:pt x="739" y="345"/>
                </a:lnTo>
                <a:lnTo>
                  <a:pt x="763" y="337"/>
                </a:lnTo>
                <a:lnTo>
                  <a:pt x="787" y="326"/>
                </a:lnTo>
                <a:lnTo>
                  <a:pt x="796" y="322"/>
                </a:lnTo>
                <a:lnTo>
                  <a:pt x="801" y="318"/>
                </a:lnTo>
                <a:lnTo>
                  <a:pt x="801" y="318"/>
                </a:lnTo>
                <a:lnTo>
                  <a:pt x="805" y="314"/>
                </a:lnTo>
                <a:lnTo>
                  <a:pt x="805" y="314"/>
                </a:lnTo>
                <a:lnTo>
                  <a:pt x="804" y="313"/>
                </a:lnTo>
                <a:lnTo>
                  <a:pt x="800" y="314"/>
                </a:lnTo>
                <a:lnTo>
                  <a:pt x="796" y="313"/>
                </a:lnTo>
                <a:lnTo>
                  <a:pt x="796" y="313"/>
                </a:lnTo>
                <a:lnTo>
                  <a:pt x="791" y="313"/>
                </a:lnTo>
                <a:lnTo>
                  <a:pt x="779" y="314"/>
                </a:lnTo>
                <a:lnTo>
                  <a:pt x="746" y="318"/>
                </a:lnTo>
                <a:lnTo>
                  <a:pt x="713" y="322"/>
                </a:lnTo>
                <a:lnTo>
                  <a:pt x="696" y="323"/>
                </a:lnTo>
                <a:lnTo>
                  <a:pt x="696" y="323"/>
                </a:lnTo>
                <a:lnTo>
                  <a:pt x="690" y="322"/>
                </a:lnTo>
                <a:lnTo>
                  <a:pt x="681" y="322"/>
                </a:lnTo>
                <a:lnTo>
                  <a:pt x="672" y="321"/>
                </a:lnTo>
                <a:lnTo>
                  <a:pt x="671" y="319"/>
                </a:lnTo>
                <a:lnTo>
                  <a:pt x="669" y="318"/>
                </a:lnTo>
                <a:lnTo>
                  <a:pt x="669" y="318"/>
                </a:lnTo>
                <a:lnTo>
                  <a:pt x="675" y="302"/>
                </a:lnTo>
                <a:lnTo>
                  <a:pt x="679" y="292"/>
                </a:lnTo>
                <a:lnTo>
                  <a:pt x="680" y="281"/>
                </a:lnTo>
                <a:lnTo>
                  <a:pt x="680" y="281"/>
                </a:lnTo>
                <a:lnTo>
                  <a:pt x="680" y="277"/>
                </a:lnTo>
                <a:lnTo>
                  <a:pt x="679" y="273"/>
                </a:lnTo>
                <a:lnTo>
                  <a:pt x="677" y="269"/>
                </a:lnTo>
                <a:lnTo>
                  <a:pt x="676" y="267"/>
                </a:lnTo>
                <a:lnTo>
                  <a:pt x="673" y="265"/>
                </a:lnTo>
                <a:lnTo>
                  <a:pt x="671" y="264"/>
                </a:lnTo>
                <a:lnTo>
                  <a:pt x="667" y="264"/>
                </a:lnTo>
                <a:lnTo>
                  <a:pt x="664" y="265"/>
                </a:lnTo>
                <a:lnTo>
                  <a:pt x="664" y="265"/>
                </a:lnTo>
                <a:lnTo>
                  <a:pt x="660" y="269"/>
                </a:lnTo>
                <a:lnTo>
                  <a:pt x="657" y="275"/>
                </a:lnTo>
                <a:lnTo>
                  <a:pt x="659" y="286"/>
                </a:lnTo>
                <a:lnTo>
                  <a:pt x="659" y="286"/>
                </a:lnTo>
                <a:lnTo>
                  <a:pt x="657" y="296"/>
                </a:lnTo>
                <a:lnTo>
                  <a:pt x="653" y="308"/>
                </a:lnTo>
                <a:lnTo>
                  <a:pt x="648" y="318"/>
                </a:lnTo>
                <a:lnTo>
                  <a:pt x="646" y="322"/>
                </a:lnTo>
                <a:lnTo>
                  <a:pt x="643" y="323"/>
                </a:lnTo>
                <a:lnTo>
                  <a:pt x="643" y="323"/>
                </a:lnTo>
                <a:lnTo>
                  <a:pt x="640" y="326"/>
                </a:lnTo>
                <a:lnTo>
                  <a:pt x="636" y="331"/>
                </a:lnTo>
                <a:lnTo>
                  <a:pt x="628" y="347"/>
                </a:lnTo>
                <a:lnTo>
                  <a:pt x="617" y="376"/>
                </a:lnTo>
                <a:lnTo>
                  <a:pt x="617" y="376"/>
                </a:lnTo>
                <a:lnTo>
                  <a:pt x="615" y="379"/>
                </a:lnTo>
                <a:lnTo>
                  <a:pt x="611" y="382"/>
                </a:lnTo>
                <a:lnTo>
                  <a:pt x="599" y="385"/>
                </a:lnTo>
                <a:lnTo>
                  <a:pt x="585" y="388"/>
                </a:lnTo>
                <a:lnTo>
                  <a:pt x="580" y="388"/>
                </a:lnTo>
                <a:lnTo>
                  <a:pt x="574" y="387"/>
                </a:lnTo>
                <a:lnTo>
                  <a:pt x="574" y="387"/>
                </a:lnTo>
                <a:lnTo>
                  <a:pt x="568" y="387"/>
                </a:lnTo>
                <a:lnTo>
                  <a:pt x="557" y="389"/>
                </a:lnTo>
                <a:lnTo>
                  <a:pt x="526" y="399"/>
                </a:lnTo>
                <a:lnTo>
                  <a:pt x="490" y="412"/>
                </a:lnTo>
                <a:lnTo>
                  <a:pt x="458" y="424"/>
                </a:lnTo>
                <a:lnTo>
                  <a:pt x="458" y="424"/>
                </a:lnTo>
                <a:lnTo>
                  <a:pt x="444" y="429"/>
                </a:lnTo>
                <a:lnTo>
                  <a:pt x="425" y="433"/>
                </a:lnTo>
                <a:lnTo>
                  <a:pt x="387" y="440"/>
                </a:lnTo>
                <a:lnTo>
                  <a:pt x="356" y="444"/>
                </a:lnTo>
                <a:lnTo>
                  <a:pt x="342" y="445"/>
                </a:lnTo>
                <a:lnTo>
                  <a:pt x="342" y="445"/>
                </a:lnTo>
                <a:lnTo>
                  <a:pt x="340" y="441"/>
                </a:lnTo>
                <a:lnTo>
                  <a:pt x="333" y="433"/>
                </a:lnTo>
                <a:lnTo>
                  <a:pt x="316" y="413"/>
                </a:lnTo>
                <a:lnTo>
                  <a:pt x="316" y="413"/>
                </a:lnTo>
                <a:lnTo>
                  <a:pt x="310" y="405"/>
                </a:lnTo>
                <a:lnTo>
                  <a:pt x="302" y="396"/>
                </a:lnTo>
                <a:lnTo>
                  <a:pt x="294" y="388"/>
                </a:lnTo>
                <a:lnTo>
                  <a:pt x="290" y="382"/>
                </a:lnTo>
                <a:lnTo>
                  <a:pt x="290" y="382"/>
                </a:lnTo>
                <a:lnTo>
                  <a:pt x="286" y="378"/>
                </a:lnTo>
                <a:lnTo>
                  <a:pt x="277" y="371"/>
                </a:lnTo>
                <a:lnTo>
                  <a:pt x="252" y="358"/>
                </a:lnTo>
                <a:lnTo>
                  <a:pt x="216" y="339"/>
                </a:lnTo>
                <a:lnTo>
                  <a:pt x="216" y="339"/>
                </a:lnTo>
                <a:lnTo>
                  <a:pt x="220" y="329"/>
                </a:lnTo>
                <a:lnTo>
                  <a:pt x="224" y="322"/>
                </a:lnTo>
                <a:lnTo>
                  <a:pt x="226" y="318"/>
                </a:lnTo>
                <a:lnTo>
                  <a:pt x="226" y="318"/>
                </a:lnTo>
                <a:lnTo>
                  <a:pt x="229" y="317"/>
                </a:lnTo>
                <a:lnTo>
                  <a:pt x="234" y="317"/>
                </a:lnTo>
                <a:lnTo>
                  <a:pt x="263" y="318"/>
                </a:lnTo>
                <a:lnTo>
                  <a:pt x="263" y="318"/>
                </a:lnTo>
                <a:lnTo>
                  <a:pt x="273" y="318"/>
                </a:lnTo>
                <a:lnTo>
                  <a:pt x="279" y="318"/>
                </a:lnTo>
                <a:lnTo>
                  <a:pt x="282" y="317"/>
                </a:lnTo>
                <a:lnTo>
                  <a:pt x="282" y="314"/>
                </a:lnTo>
                <a:lnTo>
                  <a:pt x="279" y="310"/>
                </a:lnTo>
                <a:lnTo>
                  <a:pt x="278" y="309"/>
                </a:lnTo>
                <a:lnTo>
                  <a:pt x="279" y="308"/>
                </a:lnTo>
                <a:lnTo>
                  <a:pt x="279" y="308"/>
                </a:lnTo>
                <a:lnTo>
                  <a:pt x="281" y="306"/>
                </a:lnTo>
                <a:lnTo>
                  <a:pt x="282" y="305"/>
                </a:lnTo>
                <a:lnTo>
                  <a:pt x="282" y="300"/>
                </a:lnTo>
                <a:lnTo>
                  <a:pt x="283" y="293"/>
                </a:lnTo>
                <a:lnTo>
                  <a:pt x="284" y="286"/>
                </a:lnTo>
                <a:lnTo>
                  <a:pt x="284" y="286"/>
                </a:lnTo>
                <a:lnTo>
                  <a:pt x="287" y="281"/>
                </a:lnTo>
                <a:lnTo>
                  <a:pt x="288" y="281"/>
                </a:lnTo>
                <a:lnTo>
                  <a:pt x="288" y="281"/>
                </a:lnTo>
                <a:lnTo>
                  <a:pt x="290" y="281"/>
                </a:lnTo>
                <a:lnTo>
                  <a:pt x="290" y="281"/>
                </a:lnTo>
                <a:lnTo>
                  <a:pt x="291" y="280"/>
                </a:lnTo>
                <a:lnTo>
                  <a:pt x="291" y="276"/>
                </a:lnTo>
                <a:lnTo>
                  <a:pt x="290" y="271"/>
                </a:lnTo>
                <a:lnTo>
                  <a:pt x="290" y="271"/>
                </a:lnTo>
                <a:lnTo>
                  <a:pt x="286" y="269"/>
                </a:lnTo>
                <a:lnTo>
                  <a:pt x="278" y="267"/>
                </a:lnTo>
                <a:lnTo>
                  <a:pt x="273" y="264"/>
                </a:lnTo>
                <a:lnTo>
                  <a:pt x="269" y="263"/>
                </a:lnTo>
                <a:lnTo>
                  <a:pt x="266" y="259"/>
                </a:lnTo>
                <a:lnTo>
                  <a:pt x="263" y="255"/>
                </a:lnTo>
                <a:lnTo>
                  <a:pt x="263" y="255"/>
                </a:lnTo>
                <a:lnTo>
                  <a:pt x="263" y="251"/>
                </a:lnTo>
                <a:lnTo>
                  <a:pt x="265" y="247"/>
                </a:lnTo>
                <a:lnTo>
                  <a:pt x="267" y="244"/>
                </a:lnTo>
                <a:lnTo>
                  <a:pt x="270" y="243"/>
                </a:lnTo>
                <a:lnTo>
                  <a:pt x="277" y="240"/>
                </a:lnTo>
                <a:lnTo>
                  <a:pt x="279" y="239"/>
                </a:lnTo>
                <a:lnTo>
                  <a:pt x="279" y="234"/>
                </a:lnTo>
                <a:lnTo>
                  <a:pt x="279" y="234"/>
                </a:lnTo>
                <a:lnTo>
                  <a:pt x="279" y="228"/>
                </a:lnTo>
                <a:lnTo>
                  <a:pt x="278" y="224"/>
                </a:lnTo>
                <a:lnTo>
                  <a:pt x="279" y="223"/>
                </a:lnTo>
                <a:lnTo>
                  <a:pt x="279" y="223"/>
                </a:lnTo>
                <a:lnTo>
                  <a:pt x="281" y="219"/>
                </a:lnTo>
                <a:lnTo>
                  <a:pt x="282" y="211"/>
                </a:lnTo>
                <a:lnTo>
                  <a:pt x="284" y="197"/>
                </a:lnTo>
                <a:lnTo>
                  <a:pt x="284" y="197"/>
                </a:lnTo>
                <a:lnTo>
                  <a:pt x="284" y="194"/>
                </a:lnTo>
                <a:lnTo>
                  <a:pt x="283" y="191"/>
                </a:lnTo>
                <a:lnTo>
                  <a:pt x="279" y="186"/>
                </a:lnTo>
                <a:lnTo>
                  <a:pt x="269" y="176"/>
                </a:lnTo>
                <a:lnTo>
                  <a:pt x="269" y="176"/>
                </a:lnTo>
                <a:lnTo>
                  <a:pt x="267" y="173"/>
                </a:lnTo>
                <a:lnTo>
                  <a:pt x="265" y="170"/>
                </a:lnTo>
                <a:lnTo>
                  <a:pt x="265" y="162"/>
                </a:lnTo>
                <a:lnTo>
                  <a:pt x="263" y="149"/>
                </a:lnTo>
                <a:lnTo>
                  <a:pt x="263" y="149"/>
                </a:lnTo>
                <a:lnTo>
                  <a:pt x="263" y="136"/>
                </a:lnTo>
                <a:lnTo>
                  <a:pt x="263" y="123"/>
                </a:lnTo>
                <a:lnTo>
                  <a:pt x="263" y="123"/>
                </a:lnTo>
                <a:lnTo>
                  <a:pt x="262" y="116"/>
                </a:lnTo>
                <a:lnTo>
                  <a:pt x="257" y="108"/>
                </a:lnTo>
                <a:lnTo>
                  <a:pt x="248" y="91"/>
                </a:lnTo>
                <a:lnTo>
                  <a:pt x="248" y="91"/>
                </a:lnTo>
                <a:lnTo>
                  <a:pt x="245" y="86"/>
                </a:lnTo>
                <a:lnTo>
                  <a:pt x="246" y="83"/>
                </a:lnTo>
                <a:lnTo>
                  <a:pt x="248" y="79"/>
                </a:lnTo>
                <a:lnTo>
                  <a:pt x="253" y="75"/>
                </a:lnTo>
                <a:lnTo>
                  <a:pt x="253" y="75"/>
                </a:lnTo>
                <a:lnTo>
                  <a:pt x="258" y="70"/>
                </a:lnTo>
                <a:lnTo>
                  <a:pt x="262" y="63"/>
                </a:lnTo>
                <a:lnTo>
                  <a:pt x="269" y="49"/>
                </a:lnTo>
                <a:lnTo>
                  <a:pt x="269" y="49"/>
                </a:lnTo>
                <a:lnTo>
                  <a:pt x="270" y="44"/>
                </a:lnTo>
                <a:lnTo>
                  <a:pt x="269" y="38"/>
                </a:lnTo>
                <a:lnTo>
                  <a:pt x="263" y="32"/>
                </a:lnTo>
                <a:lnTo>
                  <a:pt x="258" y="17"/>
                </a:lnTo>
                <a:lnTo>
                  <a:pt x="258" y="17"/>
                </a:lnTo>
                <a:lnTo>
                  <a:pt x="255" y="9"/>
                </a:lnTo>
                <a:lnTo>
                  <a:pt x="253" y="5"/>
                </a:lnTo>
                <a:lnTo>
                  <a:pt x="250" y="3"/>
                </a:lnTo>
                <a:lnTo>
                  <a:pt x="248" y="1"/>
                </a:lnTo>
                <a:lnTo>
                  <a:pt x="242" y="3"/>
                </a:lnTo>
                <a:lnTo>
                  <a:pt x="240" y="3"/>
                </a:lnTo>
                <a:lnTo>
                  <a:pt x="237" y="1"/>
                </a:lnTo>
                <a:lnTo>
                  <a:pt x="237" y="1"/>
                </a:lnTo>
                <a:lnTo>
                  <a:pt x="234" y="0"/>
                </a:lnTo>
                <a:lnTo>
                  <a:pt x="232" y="0"/>
                </a:lnTo>
                <a:lnTo>
                  <a:pt x="229" y="1"/>
                </a:lnTo>
                <a:lnTo>
                  <a:pt x="226" y="4"/>
                </a:lnTo>
                <a:lnTo>
                  <a:pt x="221" y="7"/>
                </a:lnTo>
                <a:lnTo>
                  <a:pt x="221" y="7"/>
                </a:lnTo>
                <a:lnTo>
                  <a:pt x="207" y="13"/>
                </a:lnTo>
                <a:lnTo>
                  <a:pt x="199" y="16"/>
                </a:lnTo>
                <a:lnTo>
                  <a:pt x="195" y="17"/>
                </a:lnTo>
                <a:lnTo>
                  <a:pt x="195" y="17"/>
                </a:lnTo>
                <a:close/>
                <a:moveTo>
                  <a:pt x="226" y="1717"/>
                </a:moveTo>
                <a:lnTo>
                  <a:pt x="221" y="1654"/>
                </a:lnTo>
                <a:lnTo>
                  <a:pt x="258" y="1416"/>
                </a:lnTo>
                <a:lnTo>
                  <a:pt x="248" y="1649"/>
                </a:lnTo>
                <a:lnTo>
                  <a:pt x="237" y="1654"/>
                </a:lnTo>
                <a:lnTo>
                  <a:pt x="226" y="17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65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オラついている人物のシルエット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2803F3DF-B34F-4006-5B50-5E47CBB3A211}"/>
              </a:ext>
            </a:extLst>
          </p:cNvPr>
          <p:cNvSpPr>
            <a:spLocks noEditPoints="1"/>
          </p:cNvSpPr>
          <p:nvPr/>
        </p:nvSpPr>
        <p:spPr bwMode="auto">
          <a:xfrm>
            <a:off x="7431938" y="928851"/>
            <a:ext cx="1052086" cy="2500149"/>
          </a:xfrm>
          <a:custGeom>
            <a:avLst/>
            <a:gdLst>
              <a:gd name="T0" fmla="*/ 20 w 728"/>
              <a:gd name="T1" fmla="*/ 671 h 1730"/>
              <a:gd name="T2" fmla="*/ 35 w 728"/>
              <a:gd name="T3" fmla="*/ 787 h 1730"/>
              <a:gd name="T4" fmla="*/ 25 w 728"/>
              <a:gd name="T5" fmla="*/ 993 h 1730"/>
              <a:gd name="T6" fmla="*/ 41 w 728"/>
              <a:gd name="T7" fmla="*/ 1249 h 1730"/>
              <a:gd name="T8" fmla="*/ 30 w 728"/>
              <a:gd name="T9" fmla="*/ 1336 h 1730"/>
              <a:gd name="T10" fmla="*/ 34 w 728"/>
              <a:gd name="T11" fmla="*/ 1424 h 1730"/>
              <a:gd name="T12" fmla="*/ 105 w 728"/>
              <a:gd name="T13" fmla="*/ 1588 h 1730"/>
              <a:gd name="T14" fmla="*/ 28 w 728"/>
              <a:gd name="T15" fmla="*/ 1707 h 1730"/>
              <a:gd name="T16" fmla="*/ 49 w 728"/>
              <a:gd name="T17" fmla="*/ 1726 h 1730"/>
              <a:gd name="T18" fmla="*/ 129 w 728"/>
              <a:gd name="T19" fmla="*/ 1703 h 1730"/>
              <a:gd name="T20" fmla="*/ 174 w 728"/>
              <a:gd name="T21" fmla="*/ 1650 h 1730"/>
              <a:gd name="T22" fmla="*/ 190 w 728"/>
              <a:gd name="T23" fmla="*/ 1623 h 1730"/>
              <a:gd name="T24" fmla="*/ 194 w 728"/>
              <a:gd name="T25" fmla="*/ 1586 h 1730"/>
              <a:gd name="T26" fmla="*/ 184 w 728"/>
              <a:gd name="T27" fmla="*/ 1491 h 1730"/>
              <a:gd name="T28" fmla="*/ 210 w 728"/>
              <a:gd name="T29" fmla="*/ 1308 h 1730"/>
              <a:gd name="T30" fmla="*/ 255 w 728"/>
              <a:gd name="T31" fmla="*/ 1078 h 1730"/>
              <a:gd name="T32" fmla="*/ 305 w 728"/>
              <a:gd name="T33" fmla="*/ 1132 h 1730"/>
              <a:gd name="T34" fmla="*/ 358 w 728"/>
              <a:gd name="T35" fmla="*/ 1234 h 1730"/>
              <a:gd name="T36" fmla="*/ 388 w 728"/>
              <a:gd name="T37" fmla="*/ 1308 h 1730"/>
              <a:gd name="T38" fmla="*/ 405 w 728"/>
              <a:gd name="T39" fmla="*/ 1462 h 1730"/>
              <a:gd name="T40" fmla="*/ 429 w 728"/>
              <a:gd name="T41" fmla="*/ 1622 h 1730"/>
              <a:gd name="T42" fmla="*/ 466 w 728"/>
              <a:gd name="T43" fmla="*/ 1628 h 1730"/>
              <a:gd name="T44" fmla="*/ 549 w 728"/>
              <a:gd name="T45" fmla="*/ 1642 h 1730"/>
              <a:gd name="T46" fmla="*/ 638 w 728"/>
              <a:gd name="T47" fmla="*/ 1641 h 1730"/>
              <a:gd name="T48" fmla="*/ 646 w 728"/>
              <a:gd name="T49" fmla="*/ 1618 h 1730"/>
              <a:gd name="T50" fmla="*/ 560 w 728"/>
              <a:gd name="T51" fmla="*/ 1563 h 1730"/>
              <a:gd name="T52" fmla="*/ 528 w 728"/>
              <a:gd name="T53" fmla="*/ 1533 h 1730"/>
              <a:gd name="T54" fmla="*/ 544 w 728"/>
              <a:gd name="T55" fmla="*/ 1498 h 1730"/>
              <a:gd name="T56" fmla="*/ 545 w 728"/>
              <a:gd name="T57" fmla="*/ 1263 h 1730"/>
              <a:gd name="T58" fmla="*/ 495 w 728"/>
              <a:gd name="T59" fmla="*/ 1102 h 1730"/>
              <a:gd name="T60" fmla="*/ 520 w 728"/>
              <a:gd name="T61" fmla="*/ 1036 h 1730"/>
              <a:gd name="T62" fmla="*/ 525 w 728"/>
              <a:gd name="T63" fmla="*/ 957 h 1730"/>
              <a:gd name="T64" fmla="*/ 565 w 728"/>
              <a:gd name="T65" fmla="*/ 763 h 1730"/>
              <a:gd name="T66" fmla="*/ 645 w 728"/>
              <a:gd name="T67" fmla="*/ 521 h 1730"/>
              <a:gd name="T68" fmla="*/ 565 w 728"/>
              <a:gd name="T69" fmla="*/ 381 h 1730"/>
              <a:gd name="T70" fmla="*/ 603 w 728"/>
              <a:gd name="T71" fmla="*/ 344 h 1730"/>
              <a:gd name="T72" fmla="*/ 583 w 728"/>
              <a:gd name="T73" fmla="*/ 312 h 1730"/>
              <a:gd name="T74" fmla="*/ 634 w 728"/>
              <a:gd name="T75" fmla="*/ 312 h 1730"/>
              <a:gd name="T76" fmla="*/ 678 w 728"/>
              <a:gd name="T77" fmla="*/ 239 h 1730"/>
              <a:gd name="T78" fmla="*/ 690 w 728"/>
              <a:gd name="T79" fmla="*/ 218 h 1730"/>
              <a:gd name="T80" fmla="*/ 684 w 728"/>
              <a:gd name="T81" fmla="*/ 165 h 1730"/>
              <a:gd name="T82" fmla="*/ 684 w 728"/>
              <a:gd name="T83" fmla="*/ 96 h 1730"/>
              <a:gd name="T84" fmla="*/ 716 w 728"/>
              <a:gd name="T85" fmla="*/ 75 h 1730"/>
              <a:gd name="T86" fmla="*/ 716 w 728"/>
              <a:gd name="T87" fmla="*/ 34 h 1730"/>
              <a:gd name="T88" fmla="*/ 628 w 728"/>
              <a:gd name="T89" fmla="*/ 34 h 1730"/>
              <a:gd name="T90" fmla="*/ 539 w 728"/>
              <a:gd name="T91" fmla="*/ 31 h 1730"/>
              <a:gd name="T92" fmla="*/ 484 w 728"/>
              <a:gd name="T93" fmla="*/ 55 h 1730"/>
              <a:gd name="T94" fmla="*/ 455 w 728"/>
              <a:gd name="T95" fmla="*/ 120 h 1730"/>
              <a:gd name="T96" fmla="*/ 458 w 728"/>
              <a:gd name="T97" fmla="*/ 179 h 1730"/>
              <a:gd name="T98" fmla="*/ 424 w 728"/>
              <a:gd name="T99" fmla="*/ 235 h 1730"/>
              <a:gd name="T100" fmla="*/ 255 w 728"/>
              <a:gd name="T101" fmla="*/ 195 h 1730"/>
              <a:gd name="T102" fmla="*/ 220 w 728"/>
              <a:gd name="T103" fmla="*/ 210 h 1730"/>
              <a:gd name="T104" fmla="*/ 9 w 728"/>
              <a:gd name="T105" fmla="*/ 418 h 1730"/>
              <a:gd name="T106" fmla="*/ 10 w 728"/>
              <a:gd name="T107" fmla="*/ 551 h 1730"/>
              <a:gd name="T108" fmla="*/ 464 w 728"/>
              <a:gd name="T109" fmla="*/ 729 h 1730"/>
              <a:gd name="T110" fmla="*/ 455 w 728"/>
              <a:gd name="T111" fmla="*/ 927 h 1730"/>
              <a:gd name="T112" fmla="*/ 435 w 728"/>
              <a:gd name="T113" fmla="*/ 847 h 1730"/>
              <a:gd name="T114" fmla="*/ 445 w 728"/>
              <a:gd name="T115" fmla="*/ 691 h 1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8" h="1730">
                <a:moveTo>
                  <a:pt x="5" y="671"/>
                </a:moveTo>
                <a:lnTo>
                  <a:pt x="19" y="671"/>
                </a:lnTo>
                <a:lnTo>
                  <a:pt x="19" y="671"/>
                </a:lnTo>
                <a:lnTo>
                  <a:pt x="18" y="663"/>
                </a:lnTo>
                <a:lnTo>
                  <a:pt x="18" y="663"/>
                </a:lnTo>
                <a:lnTo>
                  <a:pt x="18" y="664"/>
                </a:lnTo>
                <a:lnTo>
                  <a:pt x="20" y="671"/>
                </a:lnTo>
                <a:lnTo>
                  <a:pt x="19" y="671"/>
                </a:lnTo>
                <a:lnTo>
                  <a:pt x="19" y="671"/>
                </a:lnTo>
                <a:lnTo>
                  <a:pt x="20" y="681"/>
                </a:lnTo>
                <a:lnTo>
                  <a:pt x="20" y="681"/>
                </a:lnTo>
                <a:lnTo>
                  <a:pt x="28" y="716"/>
                </a:lnTo>
                <a:lnTo>
                  <a:pt x="30" y="726"/>
                </a:lnTo>
                <a:lnTo>
                  <a:pt x="35" y="787"/>
                </a:lnTo>
                <a:lnTo>
                  <a:pt x="0" y="852"/>
                </a:lnTo>
                <a:lnTo>
                  <a:pt x="0" y="852"/>
                </a:lnTo>
                <a:lnTo>
                  <a:pt x="8" y="904"/>
                </a:lnTo>
                <a:lnTo>
                  <a:pt x="14" y="944"/>
                </a:lnTo>
                <a:lnTo>
                  <a:pt x="20" y="972"/>
                </a:lnTo>
                <a:lnTo>
                  <a:pt x="20" y="972"/>
                </a:lnTo>
                <a:lnTo>
                  <a:pt x="25" y="993"/>
                </a:lnTo>
                <a:lnTo>
                  <a:pt x="31" y="1025"/>
                </a:lnTo>
                <a:lnTo>
                  <a:pt x="40" y="1082"/>
                </a:lnTo>
                <a:lnTo>
                  <a:pt x="40" y="1082"/>
                </a:lnTo>
                <a:lnTo>
                  <a:pt x="41" y="1100"/>
                </a:lnTo>
                <a:lnTo>
                  <a:pt x="43" y="1130"/>
                </a:lnTo>
                <a:lnTo>
                  <a:pt x="43" y="1207"/>
                </a:lnTo>
                <a:lnTo>
                  <a:pt x="41" y="1249"/>
                </a:lnTo>
                <a:lnTo>
                  <a:pt x="40" y="1284"/>
                </a:lnTo>
                <a:lnTo>
                  <a:pt x="38" y="1310"/>
                </a:lnTo>
                <a:lnTo>
                  <a:pt x="36" y="1318"/>
                </a:lnTo>
                <a:lnTo>
                  <a:pt x="35" y="1323"/>
                </a:lnTo>
                <a:lnTo>
                  <a:pt x="35" y="1323"/>
                </a:lnTo>
                <a:lnTo>
                  <a:pt x="33" y="1329"/>
                </a:lnTo>
                <a:lnTo>
                  <a:pt x="30" y="1336"/>
                </a:lnTo>
                <a:lnTo>
                  <a:pt x="29" y="1348"/>
                </a:lnTo>
                <a:lnTo>
                  <a:pt x="29" y="1359"/>
                </a:lnTo>
                <a:lnTo>
                  <a:pt x="29" y="1384"/>
                </a:lnTo>
                <a:lnTo>
                  <a:pt x="30" y="1408"/>
                </a:lnTo>
                <a:lnTo>
                  <a:pt x="30" y="1408"/>
                </a:lnTo>
                <a:lnTo>
                  <a:pt x="31" y="1415"/>
                </a:lnTo>
                <a:lnTo>
                  <a:pt x="34" y="1424"/>
                </a:lnTo>
                <a:lnTo>
                  <a:pt x="41" y="1448"/>
                </a:lnTo>
                <a:lnTo>
                  <a:pt x="51" y="1477"/>
                </a:lnTo>
                <a:lnTo>
                  <a:pt x="63" y="1507"/>
                </a:lnTo>
                <a:lnTo>
                  <a:pt x="85" y="1559"/>
                </a:lnTo>
                <a:lnTo>
                  <a:pt x="95" y="1583"/>
                </a:lnTo>
                <a:lnTo>
                  <a:pt x="105" y="1588"/>
                </a:lnTo>
                <a:lnTo>
                  <a:pt x="105" y="1588"/>
                </a:lnTo>
                <a:lnTo>
                  <a:pt x="74" y="1630"/>
                </a:lnTo>
                <a:lnTo>
                  <a:pt x="51" y="1660"/>
                </a:lnTo>
                <a:lnTo>
                  <a:pt x="44" y="1672"/>
                </a:lnTo>
                <a:lnTo>
                  <a:pt x="40" y="1678"/>
                </a:lnTo>
                <a:lnTo>
                  <a:pt x="40" y="1678"/>
                </a:lnTo>
                <a:lnTo>
                  <a:pt x="30" y="1701"/>
                </a:lnTo>
                <a:lnTo>
                  <a:pt x="28" y="1707"/>
                </a:lnTo>
                <a:lnTo>
                  <a:pt x="26" y="1712"/>
                </a:lnTo>
                <a:lnTo>
                  <a:pt x="28" y="1716"/>
                </a:lnTo>
                <a:lnTo>
                  <a:pt x="29" y="1717"/>
                </a:lnTo>
                <a:lnTo>
                  <a:pt x="30" y="1718"/>
                </a:lnTo>
                <a:lnTo>
                  <a:pt x="30" y="1718"/>
                </a:lnTo>
                <a:lnTo>
                  <a:pt x="41" y="1723"/>
                </a:lnTo>
                <a:lnTo>
                  <a:pt x="49" y="1726"/>
                </a:lnTo>
                <a:lnTo>
                  <a:pt x="56" y="1729"/>
                </a:lnTo>
                <a:lnTo>
                  <a:pt x="66" y="1730"/>
                </a:lnTo>
                <a:lnTo>
                  <a:pt x="78" y="1729"/>
                </a:lnTo>
                <a:lnTo>
                  <a:pt x="91" y="1726"/>
                </a:lnTo>
                <a:lnTo>
                  <a:pt x="105" y="1718"/>
                </a:lnTo>
                <a:lnTo>
                  <a:pt x="105" y="1718"/>
                </a:lnTo>
                <a:lnTo>
                  <a:pt x="129" y="1703"/>
                </a:lnTo>
                <a:lnTo>
                  <a:pt x="144" y="1691"/>
                </a:lnTo>
                <a:lnTo>
                  <a:pt x="154" y="1682"/>
                </a:lnTo>
                <a:lnTo>
                  <a:pt x="160" y="1673"/>
                </a:lnTo>
                <a:lnTo>
                  <a:pt x="160" y="1673"/>
                </a:lnTo>
                <a:lnTo>
                  <a:pt x="165" y="1665"/>
                </a:lnTo>
                <a:lnTo>
                  <a:pt x="170" y="1657"/>
                </a:lnTo>
                <a:lnTo>
                  <a:pt x="174" y="1650"/>
                </a:lnTo>
                <a:lnTo>
                  <a:pt x="180" y="1643"/>
                </a:lnTo>
                <a:lnTo>
                  <a:pt x="180" y="1643"/>
                </a:lnTo>
                <a:lnTo>
                  <a:pt x="185" y="1640"/>
                </a:lnTo>
                <a:lnTo>
                  <a:pt x="189" y="1637"/>
                </a:lnTo>
                <a:lnTo>
                  <a:pt x="189" y="1632"/>
                </a:lnTo>
                <a:lnTo>
                  <a:pt x="190" y="1623"/>
                </a:lnTo>
                <a:lnTo>
                  <a:pt x="190" y="1623"/>
                </a:lnTo>
                <a:lnTo>
                  <a:pt x="190" y="1612"/>
                </a:lnTo>
                <a:lnTo>
                  <a:pt x="189" y="1604"/>
                </a:lnTo>
                <a:lnTo>
                  <a:pt x="189" y="1598"/>
                </a:lnTo>
                <a:lnTo>
                  <a:pt x="189" y="1596"/>
                </a:lnTo>
                <a:lnTo>
                  <a:pt x="190" y="1593"/>
                </a:lnTo>
                <a:lnTo>
                  <a:pt x="190" y="1593"/>
                </a:lnTo>
                <a:lnTo>
                  <a:pt x="194" y="1586"/>
                </a:lnTo>
                <a:lnTo>
                  <a:pt x="195" y="1583"/>
                </a:lnTo>
                <a:lnTo>
                  <a:pt x="195" y="1583"/>
                </a:lnTo>
                <a:lnTo>
                  <a:pt x="191" y="1571"/>
                </a:lnTo>
                <a:lnTo>
                  <a:pt x="189" y="1557"/>
                </a:lnTo>
                <a:lnTo>
                  <a:pt x="186" y="1538"/>
                </a:lnTo>
                <a:lnTo>
                  <a:pt x="184" y="1517"/>
                </a:lnTo>
                <a:lnTo>
                  <a:pt x="184" y="1491"/>
                </a:lnTo>
                <a:lnTo>
                  <a:pt x="185" y="1463"/>
                </a:lnTo>
                <a:lnTo>
                  <a:pt x="188" y="1448"/>
                </a:lnTo>
                <a:lnTo>
                  <a:pt x="190" y="1433"/>
                </a:lnTo>
                <a:lnTo>
                  <a:pt x="190" y="1433"/>
                </a:lnTo>
                <a:lnTo>
                  <a:pt x="201" y="1378"/>
                </a:lnTo>
                <a:lnTo>
                  <a:pt x="208" y="1335"/>
                </a:lnTo>
                <a:lnTo>
                  <a:pt x="210" y="1308"/>
                </a:lnTo>
                <a:lnTo>
                  <a:pt x="210" y="1300"/>
                </a:lnTo>
                <a:lnTo>
                  <a:pt x="210" y="1298"/>
                </a:lnTo>
                <a:lnTo>
                  <a:pt x="210" y="1298"/>
                </a:lnTo>
                <a:lnTo>
                  <a:pt x="211" y="1286"/>
                </a:lnTo>
                <a:lnTo>
                  <a:pt x="218" y="1256"/>
                </a:lnTo>
                <a:lnTo>
                  <a:pt x="236" y="1166"/>
                </a:lnTo>
                <a:lnTo>
                  <a:pt x="255" y="1078"/>
                </a:lnTo>
                <a:lnTo>
                  <a:pt x="261" y="1051"/>
                </a:lnTo>
                <a:lnTo>
                  <a:pt x="264" y="1043"/>
                </a:lnTo>
                <a:lnTo>
                  <a:pt x="265" y="1042"/>
                </a:lnTo>
                <a:lnTo>
                  <a:pt x="265" y="1042"/>
                </a:lnTo>
                <a:lnTo>
                  <a:pt x="270" y="1055"/>
                </a:lnTo>
                <a:lnTo>
                  <a:pt x="280" y="1076"/>
                </a:lnTo>
                <a:lnTo>
                  <a:pt x="305" y="1132"/>
                </a:lnTo>
                <a:lnTo>
                  <a:pt x="305" y="1132"/>
                </a:lnTo>
                <a:lnTo>
                  <a:pt x="331" y="1192"/>
                </a:lnTo>
                <a:lnTo>
                  <a:pt x="343" y="1215"/>
                </a:lnTo>
                <a:lnTo>
                  <a:pt x="346" y="1222"/>
                </a:lnTo>
                <a:lnTo>
                  <a:pt x="350" y="1227"/>
                </a:lnTo>
                <a:lnTo>
                  <a:pt x="350" y="1227"/>
                </a:lnTo>
                <a:lnTo>
                  <a:pt x="358" y="1234"/>
                </a:lnTo>
                <a:lnTo>
                  <a:pt x="369" y="1241"/>
                </a:lnTo>
                <a:lnTo>
                  <a:pt x="378" y="1248"/>
                </a:lnTo>
                <a:lnTo>
                  <a:pt x="380" y="1250"/>
                </a:lnTo>
                <a:lnTo>
                  <a:pt x="380" y="1253"/>
                </a:lnTo>
                <a:lnTo>
                  <a:pt x="380" y="1253"/>
                </a:lnTo>
                <a:lnTo>
                  <a:pt x="381" y="1270"/>
                </a:lnTo>
                <a:lnTo>
                  <a:pt x="388" y="1308"/>
                </a:lnTo>
                <a:lnTo>
                  <a:pt x="393" y="1351"/>
                </a:lnTo>
                <a:lnTo>
                  <a:pt x="394" y="1372"/>
                </a:lnTo>
                <a:lnTo>
                  <a:pt x="395" y="1388"/>
                </a:lnTo>
                <a:lnTo>
                  <a:pt x="395" y="1388"/>
                </a:lnTo>
                <a:lnTo>
                  <a:pt x="396" y="1404"/>
                </a:lnTo>
                <a:lnTo>
                  <a:pt x="399" y="1423"/>
                </a:lnTo>
                <a:lnTo>
                  <a:pt x="405" y="1462"/>
                </a:lnTo>
                <a:lnTo>
                  <a:pt x="415" y="1508"/>
                </a:lnTo>
                <a:lnTo>
                  <a:pt x="430" y="1553"/>
                </a:lnTo>
                <a:lnTo>
                  <a:pt x="430" y="1553"/>
                </a:lnTo>
                <a:lnTo>
                  <a:pt x="428" y="1586"/>
                </a:lnTo>
                <a:lnTo>
                  <a:pt x="426" y="1611"/>
                </a:lnTo>
                <a:lnTo>
                  <a:pt x="428" y="1618"/>
                </a:lnTo>
                <a:lnTo>
                  <a:pt x="429" y="1622"/>
                </a:lnTo>
                <a:lnTo>
                  <a:pt x="430" y="1623"/>
                </a:lnTo>
                <a:lnTo>
                  <a:pt x="430" y="1623"/>
                </a:lnTo>
                <a:lnTo>
                  <a:pt x="443" y="1630"/>
                </a:lnTo>
                <a:lnTo>
                  <a:pt x="450" y="1633"/>
                </a:lnTo>
                <a:lnTo>
                  <a:pt x="450" y="1633"/>
                </a:lnTo>
                <a:lnTo>
                  <a:pt x="455" y="1632"/>
                </a:lnTo>
                <a:lnTo>
                  <a:pt x="466" y="1628"/>
                </a:lnTo>
                <a:lnTo>
                  <a:pt x="479" y="1627"/>
                </a:lnTo>
                <a:lnTo>
                  <a:pt x="485" y="1627"/>
                </a:lnTo>
                <a:lnTo>
                  <a:pt x="490" y="1628"/>
                </a:lnTo>
                <a:lnTo>
                  <a:pt x="490" y="1628"/>
                </a:lnTo>
                <a:lnTo>
                  <a:pt x="498" y="1631"/>
                </a:lnTo>
                <a:lnTo>
                  <a:pt x="511" y="1635"/>
                </a:lnTo>
                <a:lnTo>
                  <a:pt x="549" y="1642"/>
                </a:lnTo>
                <a:lnTo>
                  <a:pt x="588" y="1647"/>
                </a:lnTo>
                <a:lnTo>
                  <a:pt x="604" y="1648"/>
                </a:lnTo>
                <a:lnTo>
                  <a:pt x="615" y="1648"/>
                </a:lnTo>
                <a:lnTo>
                  <a:pt x="615" y="1648"/>
                </a:lnTo>
                <a:lnTo>
                  <a:pt x="623" y="1647"/>
                </a:lnTo>
                <a:lnTo>
                  <a:pt x="630" y="1645"/>
                </a:lnTo>
                <a:lnTo>
                  <a:pt x="638" y="1641"/>
                </a:lnTo>
                <a:lnTo>
                  <a:pt x="643" y="1637"/>
                </a:lnTo>
                <a:lnTo>
                  <a:pt x="646" y="1633"/>
                </a:lnTo>
                <a:lnTo>
                  <a:pt x="649" y="1630"/>
                </a:lnTo>
                <a:lnTo>
                  <a:pt x="650" y="1626"/>
                </a:lnTo>
                <a:lnTo>
                  <a:pt x="650" y="1623"/>
                </a:lnTo>
                <a:lnTo>
                  <a:pt x="650" y="1623"/>
                </a:lnTo>
                <a:lnTo>
                  <a:pt x="646" y="1618"/>
                </a:lnTo>
                <a:lnTo>
                  <a:pt x="640" y="1611"/>
                </a:lnTo>
                <a:lnTo>
                  <a:pt x="634" y="1604"/>
                </a:lnTo>
                <a:lnTo>
                  <a:pt x="625" y="1598"/>
                </a:lnTo>
                <a:lnTo>
                  <a:pt x="625" y="1598"/>
                </a:lnTo>
                <a:lnTo>
                  <a:pt x="611" y="1589"/>
                </a:lnTo>
                <a:lnTo>
                  <a:pt x="590" y="1578"/>
                </a:lnTo>
                <a:lnTo>
                  <a:pt x="560" y="1563"/>
                </a:lnTo>
                <a:lnTo>
                  <a:pt x="560" y="1563"/>
                </a:lnTo>
                <a:lnTo>
                  <a:pt x="546" y="1554"/>
                </a:lnTo>
                <a:lnTo>
                  <a:pt x="530" y="1543"/>
                </a:lnTo>
                <a:lnTo>
                  <a:pt x="530" y="1543"/>
                </a:lnTo>
                <a:lnTo>
                  <a:pt x="526" y="1541"/>
                </a:lnTo>
                <a:lnTo>
                  <a:pt x="526" y="1537"/>
                </a:lnTo>
                <a:lnTo>
                  <a:pt x="528" y="1533"/>
                </a:lnTo>
                <a:lnTo>
                  <a:pt x="530" y="1528"/>
                </a:lnTo>
                <a:lnTo>
                  <a:pt x="530" y="1528"/>
                </a:lnTo>
                <a:lnTo>
                  <a:pt x="534" y="1523"/>
                </a:lnTo>
                <a:lnTo>
                  <a:pt x="538" y="1517"/>
                </a:lnTo>
                <a:lnTo>
                  <a:pt x="540" y="1513"/>
                </a:lnTo>
                <a:lnTo>
                  <a:pt x="543" y="1507"/>
                </a:lnTo>
                <a:lnTo>
                  <a:pt x="544" y="1498"/>
                </a:lnTo>
                <a:lnTo>
                  <a:pt x="545" y="1488"/>
                </a:lnTo>
                <a:lnTo>
                  <a:pt x="545" y="1488"/>
                </a:lnTo>
                <a:lnTo>
                  <a:pt x="548" y="1443"/>
                </a:lnTo>
                <a:lnTo>
                  <a:pt x="549" y="1372"/>
                </a:lnTo>
                <a:lnTo>
                  <a:pt x="548" y="1303"/>
                </a:lnTo>
                <a:lnTo>
                  <a:pt x="548" y="1278"/>
                </a:lnTo>
                <a:lnTo>
                  <a:pt x="545" y="1263"/>
                </a:lnTo>
                <a:lnTo>
                  <a:pt x="545" y="1263"/>
                </a:lnTo>
                <a:lnTo>
                  <a:pt x="535" y="1222"/>
                </a:lnTo>
                <a:lnTo>
                  <a:pt x="530" y="1201"/>
                </a:lnTo>
                <a:lnTo>
                  <a:pt x="525" y="1182"/>
                </a:lnTo>
                <a:lnTo>
                  <a:pt x="525" y="1182"/>
                </a:lnTo>
                <a:lnTo>
                  <a:pt x="495" y="1102"/>
                </a:lnTo>
                <a:lnTo>
                  <a:pt x="495" y="1102"/>
                </a:lnTo>
                <a:lnTo>
                  <a:pt x="501" y="1091"/>
                </a:lnTo>
                <a:lnTo>
                  <a:pt x="510" y="1077"/>
                </a:lnTo>
                <a:lnTo>
                  <a:pt x="510" y="1077"/>
                </a:lnTo>
                <a:lnTo>
                  <a:pt x="513" y="1071"/>
                </a:lnTo>
                <a:lnTo>
                  <a:pt x="518" y="1057"/>
                </a:lnTo>
                <a:lnTo>
                  <a:pt x="520" y="1042"/>
                </a:lnTo>
                <a:lnTo>
                  <a:pt x="520" y="1036"/>
                </a:lnTo>
                <a:lnTo>
                  <a:pt x="520" y="1032"/>
                </a:lnTo>
                <a:lnTo>
                  <a:pt x="520" y="1032"/>
                </a:lnTo>
                <a:lnTo>
                  <a:pt x="505" y="972"/>
                </a:lnTo>
                <a:lnTo>
                  <a:pt x="509" y="957"/>
                </a:lnTo>
                <a:lnTo>
                  <a:pt x="509" y="957"/>
                </a:lnTo>
                <a:lnTo>
                  <a:pt x="525" y="957"/>
                </a:lnTo>
                <a:lnTo>
                  <a:pt x="525" y="957"/>
                </a:lnTo>
                <a:lnTo>
                  <a:pt x="540" y="834"/>
                </a:lnTo>
                <a:lnTo>
                  <a:pt x="540" y="834"/>
                </a:lnTo>
                <a:lnTo>
                  <a:pt x="545" y="815"/>
                </a:lnTo>
                <a:lnTo>
                  <a:pt x="550" y="802"/>
                </a:lnTo>
                <a:lnTo>
                  <a:pt x="550" y="802"/>
                </a:lnTo>
                <a:lnTo>
                  <a:pt x="559" y="779"/>
                </a:lnTo>
                <a:lnTo>
                  <a:pt x="565" y="763"/>
                </a:lnTo>
                <a:lnTo>
                  <a:pt x="568" y="750"/>
                </a:lnTo>
                <a:lnTo>
                  <a:pt x="570" y="736"/>
                </a:lnTo>
                <a:lnTo>
                  <a:pt x="570" y="736"/>
                </a:lnTo>
                <a:lnTo>
                  <a:pt x="571" y="709"/>
                </a:lnTo>
                <a:lnTo>
                  <a:pt x="574" y="671"/>
                </a:lnTo>
                <a:lnTo>
                  <a:pt x="575" y="621"/>
                </a:lnTo>
                <a:lnTo>
                  <a:pt x="645" y="521"/>
                </a:lnTo>
                <a:lnTo>
                  <a:pt x="655" y="486"/>
                </a:lnTo>
                <a:lnTo>
                  <a:pt x="655" y="486"/>
                </a:lnTo>
                <a:lnTo>
                  <a:pt x="610" y="435"/>
                </a:lnTo>
                <a:lnTo>
                  <a:pt x="579" y="398"/>
                </a:lnTo>
                <a:lnTo>
                  <a:pt x="569" y="386"/>
                </a:lnTo>
                <a:lnTo>
                  <a:pt x="565" y="381"/>
                </a:lnTo>
                <a:lnTo>
                  <a:pt x="565" y="381"/>
                </a:lnTo>
                <a:lnTo>
                  <a:pt x="568" y="378"/>
                </a:lnTo>
                <a:lnTo>
                  <a:pt x="573" y="375"/>
                </a:lnTo>
                <a:lnTo>
                  <a:pt x="588" y="362"/>
                </a:lnTo>
                <a:lnTo>
                  <a:pt x="595" y="356"/>
                </a:lnTo>
                <a:lnTo>
                  <a:pt x="600" y="349"/>
                </a:lnTo>
                <a:lnTo>
                  <a:pt x="601" y="347"/>
                </a:lnTo>
                <a:lnTo>
                  <a:pt x="603" y="344"/>
                </a:lnTo>
                <a:lnTo>
                  <a:pt x="601" y="342"/>
                </a:lnTo>
                <a:lnTo>
                  <a:pt x="600" y="341"/>
                </a:lnTo>
                <a:lnTo>
                  <a:pt x="600" y="341"/>
                </a:lnTo>
                <a:lnTo>
                  <a:pt x="565" y="321"/>
                </a:lnTo>
                <a:lnTo>
                  <a:pt x="575" y="311"/>
                </a:lnTo>
                <a:lnTo>
                  <a:pt x="575" y="311"/>
                </a:lnTo>
                <a:lnTo>
                  <a:pt x="583" y="312"/>
                </a:lnTo>
                <a:lnTo>
                  <a:pt x="599" y="316"/>
                </a:lnTo>
                <a:lnTo>
                  <a:pt x="608" y="317"/>
                </a:lnTo>
                <a:lnTo>
                  <a:pt x="616" y="318"/>
                </a:lnTo>
                <a:lnTo>
                  <a:pt x="625" y="318"/>
                </a:lnTo>
                <a:lnTo>
                  <a:pt x="630" y="316"/>
                </a:lnTo>
                <a:lnTo>
                  <a:pt x="630" y="316"/>
                </a:lnTo>
                <a:lnTo>
                  <a:pt x="634" y="312"/>
                </a:lnTo>
                <a:lnTo>
                  <a:pt x="638" y="307"/>
                </a:lnTo>
                <a:lnTo>
                  <a:pt x="645" y="294"/>
                </a:lnTo>
                <a:lnTo>
                  <a:pt x="655" y="271"/>
                </a:lnTo>
                <a:lnTo>
                  <a:pt x="655" y="271"/>
                </a:lnTo>
                <a:lnTo>
                  <a:pt x="661" y="261"/>
                </a:lnTo>
                <a:lnTo>
                  <a:pt x="670" y="249"/>
                </a:lnTo>
                <a:lnTo>
                  <a:pt x="678" y="239"/>
                </a:lnTo>
                <a:lnTo>
                  <a:pt x="680" y="237"/>
                </a:lnTo>
                <a:lnTo>
                  <a:pt x="680" y="235"/>
                </a:lnTo>
                <a:lnTo>
                  <a:pt x="680" y="235"/>
                </a:lnTo>
                <a:lnTo>
                  <a:pt x="680" y="234"/>
                </a:lnTo>
                <a:lnTo>
                  <a:pt x="681" y="233"/>
                </a:lnTo>
                <a:lnTo>
                  <a:pt x="685" y="227"/>
                </a:lnTo>
                <a:lnTo>
                  <a:pt x="690" y="218"/>
                </a:lnTo>
                <a:lnTo>
                  <a:pt x="690" y="214"/>
                </a:lnTo>
                <a:lnTo>
                  <a:pt x="690" y="210"/>
                </a:lnTo>
                <a:lnTo>
                  <a:pt x="690" y="210"/>
                </a:lnTo>
                <a:lnTo>
                  <a:pt x="680" y="180"/>
                </a:lnTo>
                <a:lnTo>
                  <a:pt x="680" y="180"/>
                </a:lnTo>
                <a:lnTo>
                  <a:pt x="681" y="175"/>
                </a:lnTo>
                <a:lnTo>
                  <a:pt x="684" y="165"/>
                </a:lnTo>
                <a:lnTo>
                  <a:pt x="690" y="150"/>
                </a:lnTo>
                <a:lnTo>
                  <a:pt x="690" y="150"/>
                </a:lnTo>
                <a:lnTo>
                  <a:pt x="690" y="144"/>
                </a:lnTo>
                <a:lnTo>
                  <a:pt x="690" y="135"/>
                </a:lnTo>
                <a:lnTo>
                  <a:pt x="690" y="125"/>
                </a:lnTo>
                <a:lnTo>
                  <a:pt x="684" y="96"/>
                </a:lnTo>
                <a:lnTo>
                  <a:pt x="684" y="96"/>
                </a:lnTo>
                <a:lnTo>
                  <a:pt x="699" y="89"/>
                </a:lnTo>
                <a:lnTo>
                  <a:pt x="708" y="83"/>
                </a:lnTo>
                <a:lnTo>
                  <a:pt x="711" y="80"/>
                </a:lnTo>
                <a:lnTo>
                  <a:pt x="713" y="79"/>
                </a:lnTo>
                <a:lnTo>
                  <a:pt x="713" y="79"/>
                </a:lnTo>
                <a:lnTo>
                  <a:pt x="714" y="78"/>
                </a:lnTo>
                <a:lnTo>
                  <a:pt x="716" y="75"/>
                </a:lnTo>
                <a:lnTo>
                  <a:pt x="723" y="70"/>
                </a:lnTo>
                <a:lnTo>
                  <a:pt x="726" y="66"/>
                </a:lnTo>
                <a:lnTo>
                  <a:pt x="728" y="61"/>
                </a:lnTo>
                <a:lnTo>
                  <a:pt x="728" y="56"/>
                </a:lnTo>
                <a:lnTo>
                  <a:pt x="725" y="49"/>
                </a:lnTo>
                <a:lnTo>
                  <a:pt x="725" y="49"/>
                </a:lnTo>
                <a:lnTo>
                  <a:pt x="716" y="34"/>
                </a:lnTo>
                <a:lnTo>
                  <a:pt x="709" y="21"/>
                </a:lnTo>
                <a:lnTo>
                  <a:pt x="700" y="10"/>
                </a:lnTo>
                <a:lnTo>
                  <a:pt x="665" y="0"/>
                </a:lnTo>
                <a:lnTo>
                  <a:pt x="665" y="0"/>
                </a:lnTo>
                <a:lnTo>
                  <a:pt x="646" y="18"/>
                </a:lnTo>
                <a:lnTo>
                  <a:pt x="633" y="30"/>
                </a:lnTo>
                <a:lnTo>
                  <a:pt x="628" y="34"/>
                </a:lnTo>
                <a:lnTo>
                  <a:pt x="625" y="35"/>
                </a:lnTo>
                <a:lnTo>
                  <a:pt x="625" y="35"/>
                </a:lnTo>
                <a:lnTo>
                  <a:pt x="599" y="33"/>
                </a:lnTo>
                <a:lnTo>
                  <a:pt x="578" y="30"/>
                </a:lnTo>
                <a:lnTo>
                  <a:pt x="555" y="30"/>
                </a:lnTo>
                <a:lnTo>
                  <a:pt x="555" y="30"/>
                </a:lnTo>
                <a:lnTo>
                  <a:pt x="539" y="31"/>
                </a:lnTo>
                <a:lnTo>
                  <a:pt x="529" y="33"/>
                </a:lnTo>
                <a:lnTo>
                  <a:pt x="519" y="35"/>
                </a:lnTo>
                <a:lnTo>
                  <a:pt x="505" y="40"/>
                </a:lnTo>
                <a:lnTo>
                  <a:pt x="505" y="40"/>
                </a:lnTo>
                <a:lnTo>
                  <a:pt x="498" y="44"/>
                </a:lnTo>
                <a:lnTo>
                  <a:pt x="490" y="49"/>
                </a:lnTo>
                <a:lnTo>
                  <a:pt x="484" y="55"/>
                </a:lnTo>
                <a:lnTo>
                  <a:pt x="479" y="61"/>
                </a:lnTo>
                <a:lnTo>
                  <a:pt x="473" y="74"/>
                </a:lnTo>
                <a:lnTo>
                  <a:pt x="470" y="80"/>
                </a:lnTo>
                <a:lnTo>
                  <a:pt x="470" y="80"/>
                </a:lnTo>
                <a:lnTo>
                  <a:pt x="468" y="86"/>
                </a:lnTo>
                <a:lnTo>
                  <a:pt x="464" y="99"/>
                </a:lnTo>
                <a:lnTo>
                  <a:pt x="455" y="120"/>
                </a:lnTo>
                <a:lnTo>
                  <a:pt x="455" y="120"/>
                </a:lnTo>
                <a:lnTo>
                  <a:pt x="454" y="130"/>
                </a:lnTo>
                <a:lnTo>
                  <a:pt x="454" y="147"/>
                </a:lnTo>
                <a:lnTo>
                  <a:pt x="455" y="170"/>
                </a:lnTo>
                <a:lnTo>
                  <a:pt x="455" y="170"/>
                </a:lnTo>
                <a:lnTo>
                  <a:pt x="456" y="174"/>
                </a:lnTo>
                <a:lnTo>
                  <a:pt x="458" y="179"/>
                </a:lnTo>
                <a:lnTo>
                  <a:pt x="460" y="185"/>
                </a:lnTo>
                <a:lnTo>
                  <a:pt x="440" y="220"/>
                </a:lnTo>
                <a:lnTo>
                  <a:pt x="440" y="220"/>
                </a:lnTo>
                <a:lnTo>
                  <a:pt x="438" y="223"/>
                </a:lnTo>
                <a:lnTo>
                  <a:pt x="434" y="229"/>
                </a:lnTo>
                <a:lnTo>
                  <a:pt x="426" y="234"/>
                </a:lnTo>
                <a:lnTo>
                  <a:pt x="424" y="235"/>
                </a:lnTo>
                <a:lnTo>
                  <a:pt x="420" y="235"/>
                </a:lnTo>
                <a:lnTo>
                  <a:pt x="420" y="235"/>
                </a:lnTo>
                <a:lnTo>
                  <a:pt x="334" y="215"/>
                </a:lnTo>
                <a:lnTo>
                  <a:pt x="280" y="203"/>
                </a:lnTo>
                <a:lnTo>
                  <a:pt x="261" y="198"/>
                </a:lnTo>
                <a:lnTo>
                  <a:pt x="255" y="195"/>
                </a:lnTo>
                <a:lnTo>
                  <a:pt x="255" y="195"/>
                </a:lnTo>
                <a:lnTo>
                  <a:pt x="255" y="193"/>
                </a:lnTo>
                <a:lnTo>
                  <a:pt x="254" y="190"/>
                </a:lnTo>
                <a:lnTo>
                  <a:pt x="251" y="190"/>
                </a:lnTo>
                <a:lnTo>
                  <a:pt x="248" y="192"/>
                </a:lnTo>
                <a:lnTo>
                  <a:pt x="241" y="194"/>
                </a:lnTo>
                <a:lnTo>
                  <a:pt x="233" y="200"/>
                </a:lnTo>
                <a:lnTo>
                  <a:pt x="220" y="210"/>
                </a:lnTo>
                <a:lnTo>
                  <a:pt x="220" y="210"/>
                </a:lnTo>
                <a:lnTo>
                  <a:pt x="200" y="228"/>
                </a:lnTo>
                <a:lnTo>
                  <a:pt x="173" y="254"/>
                </a:lnTo>
                <a:lnTo>
                  <a:pt x="104" y="322"/>
                </a:lnTo>
                <a:lnTo>
                  <a:pt x="10" y="416"/>
                </a:lnTo>
                <a:lnTo>
                  <a:pt x="10" y="416"/>
                </a:lnTo>
                <a:lnTo>
                  <a:pt x="9" y="418"/>
                </a:lnTo>
                <a:lnTo>
                  <a:pt x="8" y="423"/>
                </a:lnTo>
                <a:lnTo>
                  <a:pt x="6" y="437"/>
                </a:lnTo>
                <a:lnTo>
                  <a:pt x="8" y="478"/>
                </a:lnTo>
                <a:lnTo>
                  <a:pt x="10" y="522"/>
                </a:lnTo>
                <a:lnTo>
                  <a:pt x="10" y="539"/>
                </a:lnTo>
                <a:lnTo>
                  <a:pt x="10" y="551"/>
                </a:lnTo>
                <a:lnTo>
                  <a:pt x="10" y="551"/>
                </a:lnTo>
                <a:lnTo>
                  <a:pt x="9" y="580"/>
                </a:lnTo>
                <a:lnTo>
                  <a:pt x="6" y="620"/>
                </a:lnTo>
                <a:lnTo>
                  <a:pt x="5" y="671"/>
                </a:lnTo>
                <a:lnTo>
                  <a:pt x="5" y="671"/>
                </a:lnTo>
                <a:close/>
                <a:moveTo>
                  <a:pt x="475" y="636"/>
                </a:moveTo>
                <a:lnTo>
                  <a:pt x="475" y="636"/>
                </a:lnTo>
                <a:lnTo>
                  <a:pt x="464" y="729"/>
                </a:lnTo>
                <a:lnTo>
                  <a:pt x="455" y="795"/>
                </a:lnTo>
                <a:lnTo>
                  <a:pt x="450" y="827"/>
                </a:lnTo>
                <a:lnTo>
                  <a:pt x="450" y="827"/>
                </a:lnTo>
                <a:lnTo>
                  <a:pt x="449" y="839"/>
                </a:lnTo>
                <a:lnTo>
                  <a:pt x="446" y="863"/>
                </a:lnTo>
                <a:lnTo>
                  <a:pt x="445" y="897"/>
                </a:lnTo>
                <a:lnTo>
                  <a:pt x="455" y="927"/>
                </a:lnTo>
                <a:lnTo>
                  <a:pt x="425" y="857"/>
                </a:lnTo>
                <a:lnTo>
                  <a:pt x="425" y="857"/>
                </a:lnTo>
                <a:lnTo>
                  <a:pt x="430" y="854"/>
                </a:lnTo>
                <a:lnTo>
                  <a:pt x="434" y="850"/>
                </a:lnTo>
                <a:lnTo>
                  <a:pt x="435" y="849"/>
                </a:lnTo>
                <a:lnTo>
                  <a:pt x="435" y="847"/>
                </a:lnTo>
                <a:lnTo>
                  <a:pt x="435" y="847"/>
                </a:lnTo>
                <a:lnTo>
                  <a:pt x="433" y="830"/>
                </a:lnTo>
                <a:lnTo>
                  <a:pt x="425" y="799"/>
                </a:lnTo>
                <a:lnTo>
                  <a:pt x="415" y="752"/>
                </a:lnTo>
                <a:lnTo>
                  <a:pt x="415" y="752"/>
                </a:lnTo>
                <a:lnTo>
                  <a:pt x="418" y="745"/>
                </a:lnTo>
                <a:lnTo>
                  <a:pt x="424" y="731"/>
                </a:lnTo>
                <a:lnTo>
                  <a:pt x="445" y="691"/>
                </a:lnTo>
                <a:lnTo>
                  <a:pt x="475" y="636"/>
                </a:lnTo>
                <a:lnTo>
                  <a:pt x="475" y="63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A54AA230-02B5-5361-F266-FCA7E5F801F0}"/>
              </a:ext>
            </a:extLst>
          </p:cNvPr>
          <p:cNvSpPr>
            <a:spLocks/>
          </p:cNvSpPr>
          <p:nvPr/>
        </p:nvSpPr>
        <p:spPr bwMode="auto">
          <a:xfrm>
            <a:off x="4445845" y="3919537"/>
            <a:ext cx="1295035" cy="2531269"/>
          </a:xfrm>
          <a:custGeom>
            <a:avLst/>
            <a:gdLst>
              <a:gd name="T0" fmla="*/ 661 w 903"/>
              <a:gd name="T1" fmla="*/ 11 h 1765"/>
              <a:gd name="T2" fmla="*/ 670 w 903"/>
              <a:gd name="T3" fmla="*/ 61 h 1765"/>
              <a:gd name="T4" fmla="*/ 651 w 903"/>
              <a:gd name="T5" fmla="*/ 91 h 1765"/>
              <a:gd name="T6" fmla="*/ 656 w 903"/>
              <a:gd name="T7" fmla="*/ 144 h 1765"/>
              <a:gd name="T8" fmla="*/ 656 w 903"/>
              <a:gd name="T9" fmla="*/ 186 h 1765"/>
              <a:gd name="T10" fmla="*/ 640 w 903"/>
              <a:gd name="T11" fmla="*/ 215 h 1765"/>
              <a:gd name="T12" fmla="*/ 631 w 903"/>
              <a:gd name="T13" fmla="*/ 237 h 1765"/>
              <a:gd name="T14" fmla="*/ 590 w 903"/>
              <a:gd name="T15" fmla="*/ 254 h 1765"/>
              <a:gd name="T16" fmla="*/ 581 w 903"/>
              <a:gd name="T17" fmla="*/ 268 h 1765"/>
              <a:gd name="T18" fmla="*/ 586 w 903"/>
              <a:gd name="T19" fmla="*/ 284 h 1765"/>
              <a:gd name="T20" fmla="*/ 581 w 903"/>
              <a:gd name="T21" fmla="*/ 307 h 1765"/>
              <a:gd name="T22" fmla="*/ 571 w 903"/>
              <a:gd name="T23" fmla="*/ 327 h 1765"/>
              <a:gd name="T24" fmla="*/ 556 w 903"/>
              <a:gd name="T25" fmla="*/ 367 h 1765"/>
              <a:gd name="T26" fmla="*/ 618 w 903"/>
              <a:gd name="T27" fmla="*/ 298 h 1765"/>
              <a:gd name="T28" fmla="*/ 691 w 903"/>
              <a:gd name="T29" fmla="*/ 257 h 1765"/>
              <a:gd name="T30" fmla="*/ 704 w 903"/>
              <a:gd name="T31" fmla="*/ 272 h 1765"/>
              <a:gd name="T32" fmla="*/ 716 w 903"/>
              <a:gd name="T33" fmla="*/ 302 h 1765"/>
              <a:gd name="T34" fmla="*/ 706 w 903"/>
              <a:gd name="T35" fmla="*/ 327 h 1765"/>
              <a:gd name="T36" fmla="*/ 671 w 903"/>
              <a:gd name="T37" fmla="*/ 362 h 1765"/>
              <a:gd name="T38" fmla="*/ 616 w 903"/>
              <a:gd name="T39" fmla="*/ 423 h 1765"/>
              <a:gd name="T40" fmla="*/ 606 w 903"/>
              <a:gd name="T41" fmla="*/ 437 h 1765"/>
              <a:gd name="T42" fmla="*/ 664 w 903"/>
              <a:gd name="T43" fmla="*/ 503 h 1765"/>
              <a:gd name="T44" fmla="*/ 729 w 903"/>
              <a:gd name="T45" fmla="*/ 480 h 1765"/>
              <a:gd name="T46" fmla="*/ 786 w 903"/>
              <a:gd name="T47" fmla="*/ 455 h 1765"/>
              <a:gd name="T48" fmla="*/ 814 w 903"/>
              <a:gd name="T49" fmla="*/ 393 h 1765"/>
              <a:gd name="T50" fmla="*/ 881 w 903"/>
              <a:gd name="T51" fmla="*/ 392 h 1765"/>
              <a:gd name="T52" fmla="*/ 892 w 903"/>
              <a:gd name="T53" fmla="*/ 437 h 1765"/>
              <a:gd name="T54" fmla="*/ 899 w 903"/>
              <a:gd name="T55" fmla="*/ 466 h 1765"/>
              <a:gd name="T56" fmla="*/ 821 w 903"/>
              <a:gd name="T57" fmla="*/ 492 h 1765"/>
              <a:gd name="T58" fmla="*/ 700 w 903"/>
              <a:gd name="T59" fmla="*/ 627 h 1765"/>
              <a:gd name="T60" fmla="*/ 628 w 903"/>
              <a:gd name="T61" fmla="*/ 641 h 1765"/>
              <a:gd name="T62" fmla="*/ 519 w 903"/>
              <a:gd name="T63" fmla="*/ 683 h 1765"/>
              <a:gd name="T64" fmla="*/ 486 w 903"/>
              <a:gd name="T65" fmla="*/ 883 h 1765"/>
              <a:gd name="T66" fmla="*/ 496 w 903"/>
              <a:gd name="T67" fmla="*/ 1309 h 1765"/>
              <a:gd name="T68" fmla="*/ 469 w 903"/>
              <a:gd name="T69" fmla="*/ 1588 h 1765"/>
              <a:gd name="T70" fmla="*/ 561 w 903"/>
              <a:gd name="T71" fmla="*/ 1644 h 1765"/>
              <a:gd name="T72" fmla="*/ 606 w 903"/>
              <a:gd name="T73" fmla="*/ 1685 h 1765"/>
              <a:gd name="T74" fmla="*/ 591 w 903"/>
              <a:gd name="T75" fmla="*/ 1705 h 1765"/>
              <a:gd name="T76" fmla="*/ 473 w 903"/>
              <a:gd name="T77" fmla="*/ 1688 h 1765"/>
              <a:gd name="T78" fmla="*/ 376 w 903"/>
              <a:gd name="T79" fmla="*/ 1675 h 1765"/>
              <a:gd name="T80" fmla="*/ 365 w 903"/>
              <a:gd name="T81" fmla="*/ 1626 h 1765"/>
              <a:gd name="T82" fmla="*/ 276 w 903"/>
              <a:gd name="T83" fmla="*/ 1142 h 1765"/>
              <a:gd name="T84" fmla="*/ 206 w 903"/>
              <a:gd name="T85" fmla="*/ 1304 h 1765"/>
              <a:gd name="T86" fmla="*/ 173 w 903"/>
              <a:gd name="T87" fmla="*/ 1394 h 1765"/>
              <a:gd name="T88" fmla="*/ 131 w 903"/>
              <a:gd name="T89" fmla="*/ 1574 h 1765"/>
              <a:gd name="T90" fmla="*/ 136 w 903"/>
              <a:gd name="T91" fmla="*/ 1685 h 1765"/>
              <a:gd name="T92" fmla="*/ 89 w 903"/>
              <a:gd name="T93" fmla="*/ 1748 h 1765"/>
              <a:gd name="T94" fmla="*/ 14 w 903"/>
              <a:gd name="T95" fmla="*/ 1740 h 1765"/>
              <a:gd name="T96" fmla="*/ 2 w 903"/>
              <a:gd name="T97" fmla="*/ 1721 h 1765"/>
              <a:gd name="T98" fmla="*/ 41 w 903"/>
              <a:gd name="T99" fmla="*/ 1574 h 1765"/>
              <a:gd name="T100" fmla="*/ 68 w 903"/>
              <a:gd name="T101" fmla="*/ 1191 h 1765"/>
              <a:gd name="T102" fmla="*/ 61 w 903"/>
              <a:gd name="T103" fmla="*/ 968 h 1765"/>
              <a:gd name="T104" fmla="*/ 141 w 903"/>
              <a:gd name="T105" fmla="*/ 632 h 1765"/>
              <a:gd name="T106" fmla="*/ 144 w 903"/>
              <a:gd name="T107" fmla="*/ 432 h 1765"/>
              <a:gd name="T108" fmla="*/ 316 w 903"/>
              <a:gd name="T109" fmla="*/ 237 h 1765"/>
              <a:gd name="T110" fmla="*/ 361 w 903"/>
              <a:gd name="T111" fmla="*/ 200 h 1765"/>
              <a:gd name="T112" fmla="*/ 408 w 903"/>
              <a:gd name="T113" fmla="*/ 135 h 1765"/>
              <a:gd name="T114" fmla="*/ 401 w 903"/>
              <a:gd name="T115" fmla="*/ 86 h 1765"/>
              <a:gd name="T116" fmla="*/ 445 w 903"/>
              <a:gd name="T117" fmla="*/ 29 h 1765"/>
              <a:gd name="T118" fmla="*/ 536 w 903"/>
              <a:gd name="T119" fmla="*/ 1 h 1765"/>
              <a:gd name="T120" fmla="*/ 585 w 903"/>
              <a:gd name="T121" fmla="*/ 15 h 1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3" h="1765">
                <a:moveTo>
                  <a:pt x="596" y="26"/>
                </a:moveTo>
                <a:lnTo>
                  <a:pt x="641" y="1"/>
                </a:lnTo>
                <a:lnTo>
                  <a:pt x="641" y="1"/>
                </a:lnTo>
                <a:lnTo>
                  <a:pt x="644" y="1"/>
                </a:lnTo>
                <a:lnTo>
                  <a:pt x="649" y="2"/>
                </a:lnTo>
                <a:lnTo>
                  <a:pt x="655" y="5"/>
                </a:lnTo>
                <a:lnTo>
                  <a:pt x="659" y="7"/>
                </a:lnTo>
                <a:lnTo>
                  <a:pt x="661" y="11"/>
                </a:lnTo>
                <a:lnTo>
                  <a:pt x="661" y="11"/>
                </a:lnTo>
                <a:lnTo>
                  <a:pt x="664" y="16"/>
                </a:lnTo>
                <a:lnTo>
                  <a:pt x="666" y="21"/>
                </a:lnTo>
                <a:lnTo>
                  <a:pt x="669" y="31"/>
                </a:lnTo>
                <a:lnTo>
                  <a:pt x="671" y="46"/>
                </a:lnTo>
                <a:lnTo>
                  <a:pt x="671" y="46"/>
                </a:lnTo>
                <a:lnTo>
                  <a:pt x="671" y="52"/>
                </a:lnTo>
                <a:lnTo>
                  <a:pt x="670" y="61"/>
                </a:lnTo>
                <a:lnTo>
                  <a:pt x="666" y="70"/>
                </a:lnTo>
                <a:lnTo>
                  <a:pt x="664" y="74"/>
                </a:lnTo>
                <a:lnTo>
                  <a:pt x="661" y="76"/>
                </a:lnTo>
                <a:lnTo>
                  <a:pt x="661" y="76"/>
                </a:lnTo>
                <a:lnTo>
                  <a:pt x="656" y="79"/>
                </a:lnTo>
                <a:lnTo>
                  <a:pt x="654" y="81"/>
                </a:lnTo>
                <a:lnTo>
                  <a:pt x="653" y="85"/>
                </a:lnTo>
                <a:lnTo>
                  <a:pt x="651" y="91"/>
                </a:lnTo>
                <a:lnTo>
                  <a:pt x="651" y="91"/>
                </a:lnTo>
                <a:lnTo>
                  <a:pt x="651" y="103"/>
                </a:lnTo>
                <a:lnTo>
                  <a:pt x="651" y="115"/>
                </a:lnTo>
                <a:lnTo>
                  <a:pt x="651" y="131"/>
                </a:lnTo>
                <a:lnTo>
                  <a:pt x="651" y="131"/>
                </a:lnTo>
                <a:lnTo>
                  <a:pt x="653" y="134"/>
                </a:lnTo>
                <a:lnTo>
                  <a:pt x="655" y="138"/>
                </a:lnTo>
                <a:lnTo>
                  <a:pt x="656" y="144"/>
                </a:lnTo>
                <a:lnTo>
                  <a:pt x="656" y="148"/>
                </a:lnTo>
                <a:lnTo>
                  <a:pt x="656" y="151"/>
                </a:lnTo>
                <a:lnTo>
                  <a:pt x="656" y="151"/>
                </a:lnTo>
                <a:lnTo>
                  <a:pt x="656" y="160"/>
                </a:lnTo>
                <a:lnTo>
                  <a:pt x="656" y="170"/>
                </a:lnTo>
                <a:lnTo>
                  <a:pt x="658" y="179"/>
                </a:lnTo>
                <a:lnTo>
                  <a:pt x="658" y="183"/>
                </a:lnTo>
                <a:lnTo>
                  <a:pt x="656" y="186"/>
                </a:lnTo>
                <a:lnTo>
                  <a:pt x="656" y="186"/>
                </a:lnTo>
                <a:lnTo>
                  <a:pt x="654" y="194"/>
                </a:lnTo>
                <a:lnTo>
                  <a:pt x="651" y="202"/>
                </a:lnTo>
                <a:lnTo>
                  <a:pt x="649" y="208"/>
                </a:lnTo>
                <a:lnTo>
                  <a:pt x="648" y="210"/>
                </a:lnTo>
                <a:lnTo>
                  <a:pt x="646" y="212"/>
                </a:lnTo>
                <a:lnTo>
                  <a:pt x="646" y="212"/>
                </a:lnTo>
                <a:lnTo>
                  <a:pt x="640" y="215"/>
                </a:lnTo>
                <a:lnTo>
                  <a:pt x="638" y="219"/>
                </a:lnTo>
                <a:lnTo>
                  <a:pt x="636" y="222"/>
                </a:lnTo>
                <a:lnTo>
                  <a:pt x="636" y="222"/>
                </a:lnTo>
                <a:lnTo>
                  <a:pt x="635" y="225"/>
                </a:lnTo>
                <a:lnTo>
                  <a:pt x="634" y="230"/>
                </a:lnTo>
                <a:lnTo>
                  <a:pt x="631" y="237"/>
                </a:lnTo>
                <a:lnTo>
                  <a:pt x="631" y="237"/>
                </a:lnTo>
                <a:lnTo>
                  <a:pt x="631" y="237"/>
                </a:lnTo>
                <a:lnTo>
                  <a:pt x="630" y="239"/>
                </a:lnTo>
                <a:lnTo>
                  <a:pt x="625" y="240"/>
                </a:lnTo>
                <a:lnTo>
                  <a:pt x="616" y="242"/>
                </a:lnTo>
                <a:lnTo>
                  <a:pt x="616" y="242"/>
                </a:lnTo>
                <a:lnTo>
                  <a:pt x="610" y="243"/>
                </a:lnTo>
                <a:lnTo>
                  <a:pt x="605" y="244"/>
                </a:lnTo>
                <a:lnTo>
                  <a:pt x="596" y="249"/>
                </a:lnTo>
                <a:lnTo>
                  <a:pt x="590" y="254"/>
                </a:lnTo>
                <a:lnTo>
                  <a:pt x="586" y="257"/>
                </a:lnTo>
                <a:lnTo>
                  <a:pt x="586" y="257"/>
                </a:lnTo>
                <a:lnTo>
                  <a:pt x="584" y="258"/>
                </a:lnTo>
                <a:lnTo>
                  <a:pt x="584" y="260"/>
                </a:lnTo>
                <a:lnTo>
                  <a:pt x="583" y="264"/>
                </a:lnTo>
                <a:lnTo>
                  <a:pt x="581" y="267"/>
                </a:lnTo>
                <a:lnTo>
                  <a:pt x="581" y="267"/>
                </a:lnTo>
                <a:lnTo>
                  <a:pt x="581" y="268"/>
                </a:lnTo>
                <a:lnTo>
                  <a:pt x="581" y="270"/>
                </a:lnTo>
                <a:lnTo>
                  <a:pt x="584" y="274"/>
                </a:lnTo>
                <a:lnTo>
                  <a:pt x="586" y="279"/>
                </a:lnTo>
                <a:lnTo>
                  <a:pt x="586" y="280"/>
                </a:lnTo>
                <a:lnTo>
                  <a:pt x="586" y="282"/>
                </a:lnTo>
                <a:lnTo>
                  <a:pt x="586" y="282"/>
                </a:lnTo>
                <a:lnTo>
                  <a:pt x="586" y="283"/>
                </a:lnTo>
                <a:lnTo>
                  <a:pt x="586" y="284"/>
                </a:lnTo>
                <a:lnTo>
                  <a:pt x="586" y="289"/>
                </a:lnTo>
                <a:lnTo>
                  <a:pt x="588" y="293"/>
                </a:lnTo>
                <a:lnTo>
                  <a:pt x="588" y="295"/>
                </a:lnTo>
                <a:lnTo>
                  <a:pt x="586" y="297"/>
                </a:lnTo>
                <a:lnTo>
                  <a:pt x="586" y="297"/>
                </a:lnTo>
                <a:lnTo>
                  <a:pt x="584" y="299"/>
                </a:lnTo>
                <a:lnTo>
                  <a:pt x="584" y="299"/>
                </a:lnTo>
                <a:lnTo>
                  <a:pt x="581" y="307"/>
                </a:lnTo>
                <a:lnTo>
                  <a:pt x="581" y="307"/>
                </a:lnTo>
                <a:lnTo>
                  <a:pt x="581" y="310"/>
                </a:lnTo>
                <a:lnTo>
                  <a:pt x="581" y="314"/>
                </a:lnTo>
                <a:lnTo>
                  <a:pt x="584" y="322"/>
                </a:lnTo>
                <a:lnTo>
                  <a:pt x="584" y="324"/>
                </a:lnTo>
                <a:lnTo>
                  <a:pt x="583" y="326"/>
                </a:lnTo>
                <a:lnTo>
                  <a:pt x="578" y="327"/>
                </a:lnTo>
                <a:lnTo>
                  <a:pt x="571" y="327"/>
                </a:lnTo>
                <a:lnTo>
                  <a:pt x="571" y="327"/>
                </a:lnTo>
                <a:lnTo>
                  <a:pt x="563" y="326"/>
                </a:lnTo>
                <a:lnTo>
                  <a:pt x="551" y="323"/>
                </a:lnTo>
                <a:lnTo>
                  <a:pt x="530" y="316"/>
                </a:lnTo>
                <a:lnTo>
                  <a:pt x="506" y="307"/>
                </a:lnTo>
                <a:lnTo>
                  <a:pt x="501" y="327"/>
                </a:lnTo>
                <a:lnTo>
                  <a:pt x="551" y="352"/>
                </a:lnTo>
                <a:lnTo>
                  <a:pt x="556" y="367"/>
                </a:lnTo>
                <a:lnTo>
                  <a:pt x="591" y="342"/>
                </a:lnTo>
                <a:lnTo>
                  <a:pt x="591" y="342"/>
                </a:lnTo>
                <a:lnTo>
                  <a:pt x="604" y="326"/>
                </a:lnTo>
                <a:lnTo>
                  <a:pt x="613" y="314"/>
                </a:lnTo>
                <a:lnTo>
                  <a:pt x="615" y="309"/>
                </a:lnTo>
                <a:lnTo>
                  <a:pt x="616" y="307"/>
                </a:lnTo>
                <a:lnTo>
                  <a:pt x="616" y="307"/>
                </a:lnTo>
                <a:lnTo>
                  <a:pt x="618" y="298"/>
                </a:lnTo>
                <a:lnTo>
                  <a:pt x="624" y="283"/>
                </a:lnTo>
                <a:lnTo>
                  <a:pt x="631" y="262"/>
                </a:lnTo>
                <a:lnTo>
                  <a:pt x="631" y="262"/>
                </a:lnTo>
                <a:lnTo>
                  <a:pt x="655" y="259"/>
                </a:lnTo>
                <a:lnTo>
                  <a:pt x="674" y="257"/>
                </a:lnTo>
                <a:lnTo>
                  <a:pt x="686" y="257"/>
                </a:lnTo>
                <a:lnTo>
                  <a:pt x="686" y="257"/>
                </a:lnTo>
                <a:lnTo>
                  <a:pt x="691" y="257"/>
                </a:lnTo>
                <a:lnTo>
                  <a:pt x="695" y="255"/>
                </a:lnTo>
                <a:lnTo>
                  <a:pt x="696" y="255"/>
                </a:lnTo>
                <a:lnTo>
                  <a:pt x="698" y="257"/>
                </a:lnTo>
                <a:lnTo>
                  <a:pt x="701" y="262"/>
                </a:lnTo>
                <a:lnTo>
                  <a:pt x="701" y="262"/>
                </a:lnTo>
                <a:lnTo>
                  <a:pt x="704" y="268"/>
                </a:lnTo>
                <a:lnTo>
                  <a:pt x="704" y="270"/>
                </a:lnTo>
                <a:lnTo>
                  <a:pt x="704" y="272"/>
                </a:lnTo>
                <a:lnTo>
                  <a:pt x="706" y="277"/>
                </a:lnTo>
                <a:lnTo>
                  <a:pt x="706" y="277"/>
                </a:lnTo>
                <a:lnTo>
                  <a:pt x="711" y="284"/>
                </a:lnTo>
                <a:lnTo>
                  <a:pt x="715" y="292"/>
                </a:lnTo>
                <a:lnTo>
                  <a:pt x="716" y="298"/>
                </a:lnTo>
                <a:lnTo>
                  <a:pt x="716" y="300"/>
                </a:lnTo>
                <a:lnTo>
                  <a:pt x="716" y="302"/>
                </a:lnTo>
                <a:lnTo>
                  <a:pt x="716" y="302"/>
                </a:lnTo>
                <a:lnTo>
                  <a:pt x="716" y="303"/>
                </a:lnTo>
                <a:lnTo>
                  <a:pt x="716" y="305"/>
                </a:lnTo>
                <a:lnTo>
                  <a:pt x="716" y="313"/>
                </a:lnTo>
                <a:lnTo>
                  <a:pt x="715" y="317"/>
                </a:lnTo>
                <a:lnTo>
                  <a:pt x="714" y="321"/>
                </a:lnTo>
                <a:lnTo>
                  <a:pt x="711" y="324"/>
                </a:lnTo>
                <a:lnTo>
                  <a:pt x="706" y="327"/>
                </a:lnTo>
                <a:lnTo>
                  <a:pt x="706" y="327"/>
                </a:lnTo>
                <a:lnTo>
                  <a:pt x="696" y="332"/>
                </a:lnTo>
                <a:lnTo>
                  <a:pt x="689" y="337"/>
                </a:lnTo>
                <a:lnTo>
                  <a:pt x="681" y="342"/>
                </a:lnTo>
                <a:lnTo>
                  <a:pt x="681" y="342"/>
                </a:lnTo>
                <a:lnTo>
                  <a:pt x="681" y="343"/>
                </a:lnTo>
                <a:lnTo>
                  <a:pt x="681" y="347"/>
                </a:lnTo>
                <a:lnTo>
                  <a:pt x="679" y="353"/>
                </a:lnTo>
                <a:lnTo>
                  <a:pt x="671" y="362"/>
                </a:lnTo>
                <a:lnTo>
                  <a:pt x="671" y="362"/>
                </a:lnTo>
                <a:lnTo>
                  <a:pt x="648" y="386"/>
                </a:lnTo>
                <a:lnTo>
                  <a:pt x="638" y="397"/>
                </a:lnTo>
                <a:lnTo>
                  <a:pt x="631" y="402"/>
                </a:lnTo>
                <a:lnTo>
                  <a:pt x="631" y="402"/>
                </a:lnTo>
                <a:lnTo>
                  <a:pt x="626" y="407"/>
                </a:lnTo>
                <a:lnTo>
                  <a:pt x="621" y="414"/>
                </a:lnTo>
                <a:lnTo>
                  <a:pt x="616" y="423"/>
                </a:lnTo>
                <a:lnTo>
                  <a:pt x="614" y="426"/>
                </a:lnTo>
                <a:lnTo>
                  <a:pt x="611" y="427"/>
                </a:lnTo>
                <a:lnTo>
                  <a:pt x="611" y="427"/>
                </a:lnTo>
                <a:lnTo>
                  <a:pt x="608" y="427"/>
                </a:lnTo>
                <a:lnTo>
                  <a:pt x="604" y="427"/>
                </a:lnTo>
                <a:lnTo>
                  <a:pt x="603" y="428"/>
                </a:lnTo>
                <a:lnTo>
                  <a:pt x="603" y="429"/>
                </a:lnTo>
                <a:lnTo>
                  <a:pt x="606" y="437"/>
                </a:lnTo>
                <a:lnTo>
                  <a:pt x="606" y="437"/>
                </a:lnTo>
                <a:lnTo>
                  <a:pt x="616" y="450"/>
                </a:lnTo>
                <a:lnTo>
                  <a:pt x="629" y="462"/>
                </a:lnTo>
                <a:lnTo>
                  <a:pt x="646" y="482"/>
                </a:lnTo>
                <a:lnTo>
                  <a:pt x="646" y="482"/>
                </a:lnTo>
                <a:lnTo>
                  <a:pt x="661" y="502"/>
                </a:lnTo>
                <a:lnTo>
                  <a:pt x="661" y="502"/>
                </a:lnTo>
                <a:lnTo>
                  <a:pt x="664" y="503"/>
                </a:lnTo>
                <a:lnTo>
                  <a:pt x="669" y="505"/>
                </a:lnTo>
                <a:lnTo>
                  <a:pt x="675" y="505"/>
                </a:lnTo>
                <a:lnTo>
                  <a:pt x="679" y="503"/>
                </a:lnTo>
                <a:lnTo>
                  <a:pt x="681" y="502"/>
                </a:lnTo>
                <a:lnTo>
                  <a:pt x="681" y="502"/>
                </a:lnTo>
                <a:lnTo>
                  <a:pt x="688" y="498"/>
                </a:lnTo>
                <a:lnTo>
                  <a:pt x="699" y="493"/>
                </a:lnTo>
                <a:lnTo>
                  <a:pt x="729" y="480"/>
                </a:lnTo>
                <a:lnTo>
                  <a:pt x="771" y="462"/>
                </a:lnTo>
                <a:lnTo>
                  <a:pt x="771" y="462"/>
                </a:lnTo>
                <a:lnTo>
                  <a:pt x="776" y="462"/>
                </a:lnTo>
                <a:lnTo>
                  <a:pt x="780" y="462"/>
                </a:lnTo>
                <a:lnTo>
                  <a:pt x="781" y="462"/>
                </a:lnTo>
                <a:lnTo>
                  <a:pt x="781" y="462"/>
                </a:lnTo>
                <a:lnTo>
                  <a:pt x="783" y="460"/>
                </a:lnTo>
                <a:lnTo>
                  <a:pt x="786" y="455"/>
                </a:lnTo>
                <a:lnTo>
                  <a:pt x="791" y="447"/>
                </a:lnTo>
                <a:lnTo>
                  <a:pt x="791" y="447"/>
                </a:lnTo>
                <a:lnTo>
                  <a:pt x="799" y="423"/>
                </a:lnTo>
                <a:lnTo>
                  <a:pt x="804" y="407"/>
                </a:lnTo>
                <a:lnTo>
                  <a:pt x="806" y="397"/>
                </a:lnTo>
                <a:lnTo>
                  <a:pt x="806" y="397"/>
                </a:lnTo>
                <a:lnTo>
                  <a:pt x="809" y="396"/>
                </a:lnTo>
                <a:lnTo>
                  <a:pt x="814" y="393"/>
                </a:lnTo>
                <a:lnTo>
                  <a:pt x="830" y="391"/>
                </a:lnTo>
                <a:lnTo>
                  <a:pt x="856" y="387"/>
                </a:lnTo>
                <a:lnTo>
                  <a:pt x="856" y="387"/>
                </a:lnTo>
                <a:lnTo>
                  <a:pt x="869" y="386"/>
                </a:lnTo>
                <a:lnTo>
                  <a:pt x="873" y="386"/>
                </a:lnTo>
                <a:lnTo>
                  <a:pt x="876" y="387"/>
                </a:lnTo>
                <a:lnTo>
                  <a:pt x="879" y="389"/>
                </a:lnTo>
                <a:lnTo>
                  <a:pt x="881" y="392"/>
                </a:lnTo>
                <a:lnTo>
                  <a:pt x="881" y="392"/>
                </a:lnTo>
                <a:lnTo>
                  <a:pt x="887" y="403"/>
                </a:lnTo>
                <a:lnTo>
                  <a:pt x="887" y="412"/>
                </a:lnTo>
                <a:lnTo>
                  <a:pt x="887" y="412"/>
                </a:lnTo>
                <a:lnTo>
                  <a:pt x="888" y="416"/>
                </a:lnTo>
                <a:lnTo>
                  <a:pt x="889" y="418"/>
                </a:lnTo>
                <a:lnTo>
                  <a:pt x="890" y="423"/>
                </a:lnTo>
                <a:lnTo>
                  <a:pt x="892" y="437"/>
                </a:lnTo>
                <a:lnTo>
                  <a:pt x="892" y="437"/>
                </a:lnTo>
                <a:lnTo>
                  <a:pt x="893" y="445"/>
                </a:lnTo>
                <a:lnTo>
                  <a:pt x="895" y="451"/>
                </a:lnTo>
                <a:lnTo>
                  <a:pt x="899" y="453"/>
                </a:lnTo>
                <a:lnTo>
                  <a:pt x="902" y="456"/>
                </a:lnTo>
                <a:lnTo>
                  <a:pt x="903" y="458"/>
                </a:lnTo>
                <a:lnTo>
                  <a:pt x="903" y="462"/>
                </a:lnTo>
                <a:lnTo>
                  <a:pt x="899" y="466"/>
                </a:lnTo>
                <a:lnTo>
                  <a:pt x="892" y="472"/>
                </a:lnTo>
                <a:lnTo>
                  <a:pt x="892" y="472"/>
                </a:lnTo>
                <a:lnTo>
                  <a:pt x="881" y="478"/>
                </a:lnTo>
                <a:lnTo>
                  <a:pt x="869" y="483"/>
                </a:lnTo>
                <a:lnTo>
                  <a:pt x="858" y="487"/>
                </a:lnTo>
                <a:lnTo>
                  <a:pt x="846" y="490"/>
                </a:lnTo>
                <a:lnTo>
                  <a:pt x="829" y="492"/>
                </a:lnTo>
                <a:lnTo>
                  <a:pt x="821" y="492"/>
                </a:lnTo>
                <a:lnTo>
                  <a:pt x="821" y="492"/>
                </a:lnTo>
                <a:lnTo>
                  <a:pt x="785" y="541"/>
                </a:lnTo>
                <a:lnTo>
                  <a:pt x="756" y="576"/>
                </a:lnTo>
                <a:lnTo>
                  <a:pt x="745" y="590"/>
                </a:lnTo>
                <a:lnTo>
                  <a:pt x="736" y="597"/>
                </a:lnTo>
                <a:lnTo>
                  <a:pt x="736" y="597"/>
                </a:lnTo>
                <a:lnTo>
                  <a:pt x="720" y="610"/>
                </a:lnTo>
                <a:lnTo>
                  <a:pt x="700" y="627"/>
                </a:lnTo>
                <a:lnTo>
                  <a:pt x="690" y="636"/>
                </a:lnTo>
                <a:lnTo>
                  <a:pt x="680" y="642"/>
                </a:lnTo>
                <a:lnTo>
                  <a:pt x="673" y="646"/>
                </a:lnTo>
                <a:lnTo>
                  <a:pt x="669" y="647"/>
                </a:lnTo>
                <a:lnTo>
                  <a:pt x="666" y="647"/>
                </a:lnTo>
                <a:lnTo>
                  <a:pt x="666" y="647"/>
                </a:lnTo>
                <a:lnTo>
                  <a:pt x="640" y="644"/>
                </a:lnTo>
                <a:lnTo>
                  <a:pt x="628" y="641"/>
                </a:lnTo>
                <a:lnTo>
                  <a:pt x="624" y="639"/>
                </a:lnTo>
                <a:lnTo>
                  <a:pt x="621" y="637"/>
                </a:lnTo>
                <a:lnTo>
                  <a:pt x="621" y="637"/>
                </a:lnTo>
                <a:lnTo>
                  <a:pt x="609" y="625"/>
                </a:lnTo>
                <a:lnTo>
                  <a:pt x="585" y="600"/>
                </a:lnTo>
                <a:lnTo>
                  <a:pt x="551" y="567"/>
                </a:lnTo>
                <a:lnTo>
                  <a:pt x="551" y="567"/>
                </a:lnTo>
                <a:lnTo>
                  <a:pt x="519" y="683"/>
                </a:lnTo>
                <a:lnTo>
                  <a:pt x="494" y="764"/>
                </a:lnTo>
                <a:lnTo>
                  <a:pt x="486" y="791"/>
                </a:lnTo>
                <a:lnTo>
                  <a:pt x="481" y="803"/>
                </a:lnTo>
                <a:lnTo>
                  <a:pt x="481" y="803"/>
                </a:lnTo>
                <a:lnTo>
                  <a:pt x="480" y="808"/>
                </a:lnTo>
                <a:lnTo>
                  <a:pt x="480" y="818"/>
                </a:lnTo>
                <a:lnTo>
                  <a:pt x="483" y="844"/>
                </a:lnTo>
                <a:lnTo>
                  <a:pt x="486" y="883"/>
                </a:lnTo>
                <a:lnTo>
                  <a:pt x="486" y="883"/>
                </a:lnTo>
                <a:lnTo>
                  <a:pt x="468" y="894"/>
                </a:lnTo>
                <a:lnTo>
                  <a:pt x="446" y="908"/>
                </a:lnTo>
                <a:lnTo>
                  <a:pt x="446" y="908"/>
                </a:lnTo>
                <a:lnTo>
                  <a:pt x="448" y="925"/>
                </a:lnTo>
                <a:lnTo>
                  <a:pt x="453" y="971"/>
                </a:lnTo>
                <a:lnTo>
                  <a:pt x="470" y="1107"/>
                </a:lnTo>
                <a:lnTo>
                  <a:pt x="496" y="1309"/>
                </a:lnTo>
                <a:lnTo>
                  <a:pt x="496" y="1309"/>
                </a:lnTo>
                <a:lnTo>
                  <a:pt x="490" y="1350"/>
                </a:lnTo>
                <a:lnTo>
                  <a:pt x="476" y="1435"/>
                </a:lnTo>
                <a:lnTo>
                  <a:pt x="456" y="1559"/>
                </a:lnTo>
                <a:lnTo>
                  <a:pt x="451" y="1564"/>
                </a:lnTo>
                <a:lnTo>
                  <a:pt x="451" y="1564"/>
                </a:lnTo>
                <a:lnTo>
                  <a:pt x="463" y="1578"/>
                </a:lnTo>
                <a:lnTo>
                  <a:pt x="469" y="1588"/>
                </a:lnTo>
                <a:lnTo>
                  <a:pt x="471" y="1592"/>
                </a:lnTo>
                <a:lnTo>
                  <a:pt x="471" y="1594"/>
                </a:lnTo>
                <a:lnTo>
                  <a:pt x="471" y="1594"/>
                </a:lnTo>
                <a:lnTo>
                  <a:pt x="474" y="1597"/>
                </a:lnTo>
                <a:lnTo>
                  <a:pt x="481" y="1602"/>
                </a:lnTo>
                <a:lnTo>
                  <a:pt x="508" y="1617"/>
                </a:lnTo>
                <a:lnTo>
                  <a:pt x="539" y="1633"/>
                </a:lnTo>
                <a:lnTo>
                  <a:pt x="561" y="1644"/>
                </a:lnTo>
                <a:lnTo>
                  <a:pt x="561" y="1644"/>
                </a:lnTo>
                <a:lnTo>
                  <a:pt x="578" y="1653"/>
                </a:lnTo>
                <a:lnTo>
                  <a:pt x="593" y="1664"/>
                </a:lnTo>
                <a:lnTo>
                  <a:pt x="599" y="1671"/>
                </a:lnTo>
                <a:lnTo>
                  <a:pt x="604" y="1676"/>
                </a:lnTo>
                <a:lnTo>
                  <a:pt x="606" y="1681"/>
                </a:lnTo>
                <a:lnTo>
                  <a:pt x="606" y="1685"/>
                </a:lnTo>
                <a:lnTo>
                  <a:pt x="606" y="1685"/>
                </a:lnTo>
                <a:lnTo>
                  <a:pt x="606" y="1688"/>
                </a:lnTo>
                <a:lnTo>
                  <a:pt x="606" y="1691"/>
                </a:lnTo>
                <a:lnTo>
                  <a:pt x="609" y="1698"/>
                </a:lnTo>
                <a:lnTo>
                  <a:pt x="608" y="1701"/>
                </a:lnTo>
                <a:lnTo>
                  <a:pt x="605" y="1702"/>
                </a:lnTo>
                <a:lnTo>
                  <a:pt x="600" y="1705"/>
                </a:lnTo>
                <a:lnTo>
                  <a:pt x="591" y="1705"/>
                </a:lnTo>
                <a:lnTo>
                  <a:pt x="591" y="1705"/>
                </a:lnTo>
                <a:lnTo>
                  <a:pt x="565" y="1705"/>
                </a:lnTo>
                <a:lnTo>
                  <a:pt x="535" y="1703"/>
                </a:lnTo>
                <a:lnTo>
                  <a:pt x="521" y="1702"/>
                </a:lnTo>
                <a:lnTo>
                  <a:pt x="508" y="1701"/>
                </a:lnTo>
                <a:lnTo>
                  <a:pt x="495" y="1698"/>
                </a:lnTo>
                <a:lnTo>
                  <a:pt x="486" y="1695"/>
                </a:lnTo>
                <a:lnTo>
                  <a:pt x="486" y="1695"/>
                </a:lnTo>
                <a:lnTo>
                  <a:pt x="473" y="1688"/>
                </a:lnTo>
                <a:lnTo>
                  <a:pt x="459" y="1683"/>
                </a:lnTo>
                <a:lnTo>
                  <a:pt x="446" y="1681"/>
                </a:lnTo>
                <a:lnTo>
                  <a:pt x="431" y="1680"/>
                </a:lnTo>
                <a:lnTo>
                  <a:pt x="431" y="1680"/>
                </a:lnTo>
                <a:lnTo>
                  <a:pt x="396" y="1678"/>
                </a:lnTo>
                <a:lnTo>
                  <a:pt x="381" y="1676"/>
                </a:lnTo>
                <a:lnTo>
                  <a:pt x="378" y="1676"/>
                </a:lnTo>
                <a:lnTo>
                  <a:pt x="376" y="1675"/>
                </a:lnTo>
                <a:lnTo>
                  <a:pt x="376" y="1675"/>
                </a:lnTo>
                <a:lnTo>
                  <a:pt x="375" y="1672"/>
                </a:lnTo>
                <a:lnTo>
                  <a:pt x="373" y="1667"/>
                </a:lnTo>
                <a:lnTo>
                  <a:pt x="366" y="1659"/>
                </a:lnTo>
                <a:lnTo>
                  <a:pt x="366" y="1659"/>
                </a:lnTo>
                <a:lnTo>
                  <a:pt x="365" y="1656"/>
                </a:lnTo>
                <a:lnTo>
                  <a:pt x="365" y="1648"/>
                </a:lnTo>
                <a:lnTo>
                  <a:pt x="365" y="1626"/>
                </a:lnTo>
                <a:lnTo>
                  <a:pt x="366" y="1594"/>
                </a:lnTo>
                <a:lnTo>
                  <a:pt x="341" y="1564"/>
                </a:lnTo>
                <a:lnTo>
                  <a:pt x="341" y="1564"/>
                </a:lnTo>
                <a:lnTo>
                  <a:pt x="319" y="1450"/>
                </a:lnTo>
                <a:lnTo>
                  <a:pt x="296" y="1334"/>
                </a:lnTo>
                <a:lnTo>
                  <a:pt x="296" y="1334"/>
                </a:lnTo>
                <a:lnTo>
                  <a:pt x="284" y="1220"/>
                </a:lnTo>
                <a:lnTo>
                  <a:pt x="276" y="1142"/>
                </a:lnTo>
                <a:lnTo>
                  <a:pt x="273" y="1117"/>
                </a:lnTo>
                <a:lnTo>
                  <a:pt x="271" y="1108"/>
                </a:lnTo>
                <a:lnTo>
                  <a:pt x="271" y="1108"/>
                </a:lnTo>
                <a:lnTo>
                  <a:pt x="260" y="1138"/>
                </a:lnTo>
                <a:lnTo>
                  <a:pt x="239" y="1205"/>
                </a:lnTo>
                <a:lnTo>
                  <a:pt x="218" y="1271"/>
                </a:lnTo>
                <a:lnTo>
                  <a:pt x="206" y="1304"/>
                </a:lnTo>
                <a:lnTo>
                  <a:pt x="206" y="1304"/>
                </a:lnTo>
                <a:lnTo>
                  <a:pt x="201" y="1315"/>
                </a:lnTo>
                <a:lnTo>
                  <a:pt x="194" y="1335"/>
                </a:lnTo>
                <a:lnTo>
                  <a:pt x="186" y="1355"/>
                </a:lnTo>
                <a:lnTo>
                  <a:pt x="183" y="1361"/>
                </a:lnTo>
                <a:lnTo>
                  <a:pt x="181" y="1364"/>
                </a:lnTo>
                <a:lnTo>
                  <a:pt x="181" y="1364"/>
                </a:lnTo>
                <a:lnTo>
                  <a:pt x="179" y="1373"/>
                </a:lnTo>
                <a:lnTo>
                  <a:pt x="173" y="1394"/>
                </a:lnTo>
                <a:lnTo>
                  <a:pt x="158" y="1460"/>
                </a:lnTo>
                <a:lnTo>
                  <a:pt x="143" y="1528"/>
                </a:lnTo>
                <a:lnTo>
                  <a:pt x="136" y="1559"/>
                </a:lnTo>
                <a:lnTo>
                  <a:pt x="136" y="1559"/>
                </a:lnTo>
                <a:lnTo>
                  <a:pt x="136" y="1563"/>
                </a:lnTo>
                <a:lnTo>
                  <a:pt x="134" y="1568"/>
                </a:lnTo>
                <a:lnTo>
                  <a:pt x="131" y="1574"/>
                </a:lnTo>
                <a:lnTo>
                  <a:pt x="131" y="1574"/>
                </a:lnTo>
                <a:lnTo>
                  <a:pt x="139" y="1591"/>
                </a:lnTo>
                <a:lnTo>
                  <a:pt x="144" y="1602"/>
                </a:lnTo>
                <a:lnTo>
                  <a:pt x="146" y="1609"/>
                </a:lnTo>
                <a:lnTo>
                  <a:pt x="146" y="1609"/>
                </a:lnTo>
                <a:lnTo>
                  <a:pt x="143" y="1644"/>
                </a:lnTo>
                <a:lnTo>
                  <a:pt x="140" y="1670"/>
                </a:lnTo>
                <a:lnTo>
                  <a:pt x="136" y="1685"/>
                </a:lnTo>
                <a:lnTo>
                  <a:pt x="136" y="1685"/>
                </a:lnTo>
                <a:lnTo>
                  <a:pt x="129" y="1697"/>
                </a:lnTo>
                <a:lnTo>
                  <a:pt x="116" y="1718"/>
                </a:lnTo>
                <a:lnTo>
                  <a:pt x="104" y="1736"/>
                </a:lnTo>
                <a:lnTo>
                  <a:pt x="99" y="1742"/>
                </a:lnTo>
                <a:lnTo>
                  <a:pt x="96" y="1745"/>
                </a:lnTo>
                <a:lnTo>
                  <a:pt x="96" y="1745"/>
                </a:lnTo>
                <a:lnTo>
                  <a:pt x="94" y="1746"/>
                </a:lnTo>
                <a:lnTo>
                  <a:pt x="89" y="1748"/>
                </a:lnTo>
                <a:lnTo>
                  <a:pt x="76" y="1755"/>
                </a:lnTo>
                <a:lnTo>
                  <a:pt x="65" y="1762"/>
                </a:lnTo>
                <a:lnTo>
                  <a:pt x="60" y="1765"/>
                </a:lnTo>
                <a:lnTo>
                  <a:pt x="56" y="1765"/>
                </a:lnTo>
                <a:lnTo>
                  <a:pt x="56" y="1765"/>
                </a:lnTo>
                <a:lnTo>
                  <a:pt x="46" y="1760"/>
                </a:lnTo>
                <a:lnTo>
                  <a:pt x="29" y="1750"/>
                </a:lnTo>
                <a:lnTo>
                  <a:pt x="14" y="1740"/>
                </a:lnTo>
                <a:lnTo>
                  <a:pt x="6" y="1735"/>
                </a:lnTo>
                <a:lnTo>
                  <a:pt x="6" y="1735"/>
                </a:lnTo>
                <a:lnTo>
                  <a:pt x="6" y="1733"/>
                </a:lnTo>
                <a:lnTo>
                  <a:pt x="4" y="1733"/>
                </a:lnTo>
                <a:lnTo>
                  <a:pt x="1" y="1732"/>
                </a:lnTo>
                <a:lnTo>
                  <a:pt x="0" y="1730"/>
                </a:lnTo>
                <a:lnTo>
                  <a:pt x="0" y="1726"/>
                </a:lnTo>
                <a:lnTo>
                  <a:pt x="2" y="1721"/>
                </a:lnTo>
                <a:lnTo>
                  <a:pt x="6" y="1715"/>
                </a:lnTo>
                <a:lnTo>
                  <a:pt x="6" y="1715"/>
                </a:lnTo>
                <a:lnTo>
                  <a:pt x="19" y="1695"/>
                </a:lnTo>
                <a:lnTo>
                  <a:pt x="31" y="1672"/>
                </a:lnTo>
                <a:lnTo>
                  <a:pt x="46" y="1644"/>
                </a:lnTo>
                <a:lnTo>
                  <a:pt x="61" y="1599"/>
                </a:lnTo>
                <a:lnTo>
                  <a:pt x="41" y="1574"/>
                </a:lnTo>
                <a:lnTo>
                  <a:pt x="41" y="1574"/>
                </a:lnTo>
                <a:lnTo>
                  <a:pt x="29" y="1473"/>
                </a:lnTo>
                <a:lnTo>
                  <a:pt x="16" y="1359"/>
                </a:lnTo>
                <a:lnTo>
                  <a:pt x="16" y="1359"/>
                </a:lnTo>
                <a:lnTo>
                  <a:pt x="16" y="1354"/>
                </a:lnTo>
                <a:lnTo>
                  <a:pt x="19" y="1345"/>
                </a:lnTo>
                <a:lnTo>
                  <a:pt x="25" y="1321"/>
                </a:lnTo>
                <a:lnTo>
                  <a:pt x="46" y="1255"/>
                </a:lnTo>
                <a:lnTo>
                  <a:pt x="68" y="1191"/>
                </a:lnTo>
                <a:lnTo>
                  <a:pt x="74" y="1168"/>
                </a:lnTo>
                <a:lnTo>
                  <a:pt x="76" y="1158"/>
                </a:lnTo>
                <a:lnTo>
                  <a:pt x="76" y="1158"/>
                </a:lnTo>
                <a:lnTo>
                  <a:pt x="74" y="1128"/>
                </a:lnTo>
                <a:lnTo>
                  <a:pt x="70" y="1068"/>
                </a:lnTo>
                <a:lnTo>
                  <a:pt x="65" y="1006"/>
                </a:lnTo>
                <a:lnTo>
                  <a:pt x="64" y="982"/>
                </a:lnTo>
                <a:lnTo>
                  <a:pt x="61" y="968"/>
                </a:lnTo>
                <a:lnTo>
                  <a:pt x="61" y="968"/>
                </a:lnTo>
                <a:lnTo>
                  <a:pt x="60" y="958"/>
                </a:lnTo>
                <a:lnTo>
                  <a:pt x="59" y="942"/>
                </a:lnTo>
                <a:lnTo>
                  <a:pt x="60" y="905"/>
                </a:lnTo>
                <a:lnTo>
                  <a:pt x="61" y="858"/>
                </a:lnTo>
                <a:lnTo>
                  <a:pt x="31" y="843"/>
                </a:lnTo>
                <a:lnTo>
                  <a:pt x="141" y="632"/>
                </a:lnTo>
                <a:lnTo>
                  <a:pt x="141" y="632"/>
                </a:lnTo>
                <a:lnTo>
                  <a:pt x="144" y="538"/>
                </a:lnTo>
                <a:lnTo>
                  <a:pt x="144" y="473"/>
                </a:lnTo>
                <a:lnTo>
                  <a:pt x="143" y="452"/>
                </a:lnTo>
                <a:lnTo>
                  <a:pt x="143" y="445"/>
                </a:lnTo>
                <a:lnTo>
                  <a:pt x="141" y="442"/>
                </a:lnTo>
                <a:lnTo>
                  <a:pt x="141" y="442"/>
                </a:lnTo>
                <a:lnTo>
                  <a:pt x="141" y="440"/>
                </a:lnTo>
                <a:lnTo>
                  <a:pt x="144" y="432"/>
                </a:lnTo>
                <a:lnTo>
                  <a:pt x="156" y="408"/>
                </a:lnTo>
                <a:lnTo>
                  <a:pt x="194" y="339"/>
                </a:lnTo>
                <a:lnTo>
                  <a:pt x="251" y="242"/>
                </a:lnTo>
                <a:lnTo>
                  <a:pt x="251" y="242"/>
                </a:lnTo>
                <a:lnTo>
                  <a:pt x="281" y="240"/>
                </a:lnTo>
                <a:lnTo>
                  <a:pt x="303" y="238"/>
                </a:lnTo>
                <a:lnTo>
                  <a:pt x="316" y="237"/>
                </a:lnTo>
                <a:lnTo>
                  <a:pt x="316" y="237"/>
                </a:lnTo>
                <a:lnTo>
                  <a:pt x="326" y="235"/>
                </a:lnTo>
                <a:lnTo>
                  <a:pt x="343" y="234"/>
                </a:lnTo>
                <a:lnTo>
                  <a:pt x="356" y="233"/>
                </a:lnTo>
                <a:lnTo>
                  <a:pt x="360" y="233"/>
                </a:lnTo>
                <a:lnTo>
                  <a:pt x="361" y="232"/>
                </a:lnTo>
                <a:lnTo>
                  <a:pt x="361" y="232"/>
                </a:lnTo>
                <a:lnTo>
                  <a:pt x="361" y="222"/>
                </a:lnTo>
                <a:lnTo>
                  <a:pt x="361" y="200"/>
                </a:lnTo>
                <a:lnTo>
                  <a:pt x="361" y="171"/>
                </a:lnTo>
                <a:lnTo>
                  <a:pt x="396" y="186"/>
                </a:lnTo>
                <a:lnTo>
                  <a:pt x="396" y="186"/>
                </a:lnTo>
                <a:lnTo>
                  <a:pt x="399" y="180"/>
                </a:lnTo>
                <a:lnTo>
                  <a:pt x="404" y="164"/>
                </a:lnTo>
                <a:lnTo>
                  <a:pt x="406" y="155"/>
                </a:lnTo>
                <a:lnTo>
                  <a:pt x="408" y="145"/>
                </a:lnTo>
                <a:lnTo>
                  <a:pt x="408" y="135"/>
                </a:lnTo>
                <a:lnTo>
                  <a:pt x="406" y="126"/>
                </a:lnTo>
                <a:lnTo>
                  <a:pt x="406" y="126"/>
                </a:lnTo>
                <a:lnTo>
                  <a:pt x="399" y="103"/>
                </a:lnTo>
                <a:lnTo>
                  <a:pt x="398" y="99"/>
                </a:lnTo>
                <a:lnTo>
                  <a:pt x="398" y="94"/>
                </a:lnTo>
                <a:lnTo>
                  <a:pt x="399" y="90"/>
                </a:lnTo>
                <a:lnTo>
                  <a:pt x="401" y="86"/>
                </a:lnTo>
                <a:lnTo>
                  <a:pt x="401" y="86"/>
                </a:lnTo>
                <a:lnTo>
                  <a:pt x="408" y="78"/>
                </a:lnTo>
                <a:lnTo>
                  <a:pt x="416" y="68"/>
                </a:lnTo>
                <a:lnTo>
                  <a:pt x="425" y="57"/>
                </a:lnTo>
                <a:lnTo>
                  <a:pt x="431" y="46"/>
                </a:lnTo>
                <a:lnTo>
                  <a:pt x="431" y="46"/>
                </a:lnTo>
                <a:lnTo>
                  <a:pt x="435" y="40"/>
                </a:lnTo>
                <a:lnTo>
                  <a:pt x="440" y="35"/>
                </a:lnTo>
                <a:lnTo>
                  <a:pt x="445" y="29"/>
                </a:lnTo>
                <a:lnTo>
                  <a:pt x="453" y="25"/>
                </a:lnTo>
                <a:lnTo>
                  <a:pt x="466" y="16"/>
                </a:lnTo>
                <a:lnTo>
                  <a:pt x="481" y="11"/>
                </a:lnTo>
                <a:lnTo>
                  <a:pt x="481" y="11"/>
                </a:lnTo>
                <a:lnTo>
                  <a:pt x="511" y="4"/>
                </a:lnTo>
                <a:lnTo>
                  <a:pt x="525" y="1"/>
                </a:lnTo>
                <a:lnTo>
                  <a:pt x="536" y="1"/>
                </a:lnTo>
                <a:lnTo>
                  <a:pt x="536" y="1"/>
                </a:lnTo>
                <a:lnTo>
                  <a:pt x="545" y="1"/>
                </a:lnTo>
                <a:lnTo>
                  <a:pt x="553" y="1"/>
                </a:lnTo>
                <a:lnTo>
                  <a:pt x="560" y="0"/>
                </a:lnTo>
                <a:lnTo>
                  <a:pt x="566" y="1"/>
                </a:lnTo>
                <a:lnTo>
                  <a:pt x="566" y="1"/>
                </a:lnTo>
                <a:lnTo>
                  <a:pt x="570" y="2"/>
                </a:lnTo>
                <a:lnTo>
                  <a:pt x="575" y="6"/>
                </a:lnTo>
                <a:lnTo>
                  <a:pt x="585" y="15"/>
                </a:lnTo>
                <a:lnTo>
                  <a:pt x="596" y="26"/>
                </a:lnTo>
                <a:lnTo>
                  <a:pt x="596" y="2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21B09663-2D1B-0547-F65D-9DF9408172C3}"/>
              </a:ext>
            </a:extLst>
          </p:cNvPr>
          <p:cNvSpPr>
            <a:spLocks noEditPoints="1"/>
          </p:cNvSpPr>
          <p:nvPr/>
        </p:nvSpPr>
        <p:spPr bwMode="auto">
          <a:xfrm>
            <a:off x="1521723" y="928851"/>
            <a:ext cx="1020576" cy="2591476"/>
          </a:xfrm>
          <a:custGeom>
            <a:avLst/>
            <a:gdLst>
              <a:gd name="T0" fmla="*/ 648 w 701"/>
              <a:gd name="T1" fmla="*/ 8 h 1780"/>
              <a:gd name="T2" fmla="*/ 624 w 701"/>
              <a:gd name="T3" fmla="*/ 0 h 1780"/>
              <a:gd name="T4" fmla="*/ 590 w 701"/>
              <a:gd name="T5" fmla="*/ 5 h 1780"/>
              <a:gd name="T6" fmla="*/ 575 w 701"/>
              <a:gd name="T7" fmla="*/ 30 h 1780"/>
              <a:gd name="T8" fmla="*/ 496 w 701"/>
              <a:gd name="T9" fmla="*/ 74 h 1780"/>
              <a:gd name="T10" fmla="*/ 485 w 701"/>
              <a:gd name="T11" fmla="*/ 132 h 1780"/>
              <a:gd name="T12" fmla="*/ 490 w 701"/>
              <a:gd name="T13" fmla="*/ 186 h 1780"/>
              <a:gd name="T14" fmla="*/ 360 w 701"/>
              <a:gd name="T15" fmla="*/ 194 h 1780"/>
              <a:gd name="T16" fmla="*/ 323 w 701"/>
              <a:gd name="T17" fmla="*/ 202 h 1780"/>
              <a:gd name="T18" fmla="*/ 150 w 701"/>
              <a:gd name="T19" fmla="*/ 290 h 1780"/>
              <a:gd name="T20" fmla="*/ 71 w 701"/>
              <a:gd name="T21" fmla="*/ 333 h 1780"/>
              <a:gd name="T22" fmla="*/ 68 w 701"/>
              <a:gd name="T23" fmla="*/ 422 h 1780"/>
              <a:gd name="T24" fmla="*/ 90 w 701"/>
              <a:gd name="T25" fmla="*/ 566 h 1780"/>
              <a:gd name="T26" fmla="*/ 101 w 701"/>
              <a:gd name="T27" fmla="*/ 597 h 1780"/>
              <a:gd name="T28" fmla="*/ 90 w 701"/>
              <a:gd name="T29" fmla="*/ 672 h 1780"/>
              <a:gd name="T30" fmla="*/ 105 w 701"/>
              <a:gd name="T31" fmla="*/ 703 h 1780"/>
              <a:gd name="T32" fmla="*/ 114 w 701"/>
              <a:gd name="T33" fmla="*/ 713 h 1780"/>
              <a:gd name="T34" fmla="*/ 115 w 701"/>
              <a:gd name="T35" fmla="*/ 742 h 1780"/>
              <a:gd name="T36" fmla="*/ 45 w 701"/>
              <a:gd name="T37" fmla="*/ 966 h 1780"/>
              <a:gd name="T38" fmla="*/ 9 w 701"/>
              <a:gd name="T39" fmla="*/ 1290 h 1780"/>
              <a:gd name="T40" fmla="*/ 6 w 701"/>
              <a:gd name="T41" fmla="*/ 1398 h 1780"/>
              <a:gd name="T42" fmla="*/ 68 w 701"/>
              <a:gd name="T43" fmla="*/ 1622 h 1780"/>
              <a:gd name="T44" fmla="*/ 70 w 701"/>
              <a:gd name="T45" fmla="*/ 1739 h 1780"/>
              <a:gd name="T46" fmla="*/ 71 w 701"/>
              <a:gd name="T47" fmla="*/ 1769 h 1780"/>
              <a:gd name="T48" fmla="*/ 134 w 701"/>
              <a:gd name="T49" fmla="*/ 1780 h 1780"/>
              <a:gd name="T50" fmla="*/ 163 w 701"/>
              <a:gd name="T51" fmla="*/ 1763 h 1780"/>
              <a:gd name="T52" fmla="*/ 125 w 701"/>
              <a:gd name="T53" fmla="*/ 1594 h 1780"/>
              <a:gd name="T54" fmla="*/ 250 w 701"/>
              <a:gd name="T55" fmla="*/ 1313 h 1780"/>
              <a:gd name="T56" fmla="*/ 293 w 701"/>
              <a:gd name="T57" fmla="*/ 1627 h 1780"/>
              <a:gd name="T58" fmla="*/ 305 w 701"/>
              <a:gd name="T59" fmla="*/ 1679 h 1780"/>
              <a:gd name="T60" fmla="*/ 363 w 701"/>
              <a:gd name="T61" fmla="*/ 1685 h 1780"/>
              <a:gd name="T62" fmla="*/ 458 w 701"/>
              <a:gd name="T63" fmla="*/ 1701 h 1780"/>
              <a:gd name="T64" fmla="*/ 516 w 701"/>
              <a:gd name="T65" fmla="*/ 1689 h 1780"/>
              <a:gd name="T66" fmla="*/ 520 w 701"/>
              <a:gd name="T67" fmla="*/ 1675 h 1780"/>
              <a:gd name="T68" fmla="*/ 470 w 701"/>
              <a:gd name="T69" fmla="*/ 1647 h 1780"/>
              <a:gd name="T70" fmla="*/ 430 w 701"/>
              <a:gd name="T71" fmla="*/ 1328 h 1780"/>
              <a:gd name="T72" fmla="*/ 465 w 701"/>
              <a:gd name="T73" fmla="*/ 847 h 1780"/>
              <a:gd name="T74" fmla="*/ 525 w 701"/>
              <a:gd name="T75" fmla="*/ 822 h 1780"/>
              <a:gd name="T76" fmla="*/ 559 w 701"/>
              <a:gd name="T77" fmla="*/ 771 h 1780"/>
              <a:gd name="T78" fmla="*/ 615 w 701"/>
              <a:gd name="T79" fmla="*/ 722 h 1780"/>
              <a:gd name="T80" fmla="*/ 679 w 701"/>
              <a:gd name="T81" fmla="*/ 551 h 1780"/>
              <a:gd name="T82" fmla="*/ 685 w 701"/>
              <a:gd name="T83" fmla="*/ 406 h 1780"/>
              <a:gd name="T84" fmla="*/ 665 w 701"/>
              <a:gd name="T85" fmla="*/ 371 h 1780"/>
              <a:gd name="T86" fmla="*/ 644 w 701"/>
              <a:gd name="T87" fmla="*/ 297 h 1780"/>
              <a:gd name="T88" fmla="*/ 638 w 701"/>
              <a:gd name="T89" fmla="*/ 270 h 1780"/>
              <a:gd name="T90" fmla="*/ 668 w 701"/>
              <a:gd name="T91" fmla="*/ 253 h 1780"/>
              <a:gd name="T92" fmla="*/ 694 w 701"/>
              <a:gd name="T93" fmla="*/ 223 h 1780"/>
              <a:gd name="T94" fmla="*/ 701 w 701"/>
              <a:gd name="T95" fmla="*/ 141 h 1780"/>
              <a:gd name="T96" fmla="*/ 680 w 701"/>
              <a:gd name="T97" fmla="*/ 70 h 1780"/>
              <a:gd name="T98" fmla="*/ 170 w 701"/>
              <a:gd name="T99" fmla="*/ 561 h 1780"/>
              <a:gd name="T100" fmla="*/ 185 w 701"/>
              <a:gd name="T101" fmla="*/ 518 h 1780"/>
              <a:gd name="T102" fmla="*/ 225 w 701"/>
              <a:gd name="T103" fmla="*/ 375 h 1780"/>
              <a:gd name="T104" fmla="*/ 579 w 701"/>
              <a:gd name="T105" fmla="*/ 574 h 1780"/>
              <a:gd name="T106" fmla="*/ 516 w 701"/>
              <a:gd name="T107" fmla="*/ 728 h 1780"/>
              <a:gd name="T108" fmla="*/ 516 w 701"/>
              <a:gd name="T109" fmla="*/ 685 h 1780"/>
              <a:gd name="T110" fmla="*/ 580 w 701"/>
              <a:gd name="T111" fmla="*/ 561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1" h="1780">
                <a:moveTo>
                  <a:pt x="655" y="40"/>
                </a:moveTo>
                <a:lnTo>
                  <a:pt x="655" y="40"/>
                </a:lnTo>
                <a:lnTo>
                  <a:pt x="655" y="34"/>
                </a:lnTo>
                <a:lnTo>
                  <a:pt x="653" y="20"/>
                </a:lnTo>
                <a:lnTo>
                  <a:pt x="650" y="14"/>
                </a:lnTo>
                <a:lnTo>
                  <a:pt x="648" y="8"/>
                </a:lnTo>
                <a:lnTo>
                  <a:pt x="645" y="3"/>
                </a:lnTo>
                <a:lnTo>
                  <a:pt x="643" y="2"/>
                </a:lnTo>
                <a:lnTo>
                  <a:pt x="640" y="0"/>
                </a:lnTo>
                <a:lnTo>
                  <a:pt x="640" y="0"/>
                </a:lnTo>
                <a:lnTo>
                  <a:pt x="631" y="0"/>
                </a:lnTo>
                <a:lnTo>
                  <a:pt x="624" y="0"/>
                </a:lnTo>
                <a:lnTo>
                  <a:pt x="616" y="0"/>
                </a:lnTo>
                <a:lnTo>
                  <a:pt x="610" y="0"/>
                </a:lnTo>
                <a:lnTo>
                  <a:pt x="610" y="0"/>
                </a:lnTo>
                <a:lnTo>
                  <a:pt x="604" y="0"/>
                </a:lnTo>
                <a:lnTo>
                  <a:pt x="596" y="3"/>
                </a:lnTo>
                <a:lnTo>
                  <a:pt x="590" y="5"/>
                </a:lnTo>
                <a:lnTo>
                  <a:pt x="585" y="10"/>
                </a:lnTo>
                <a:lnTo>
                  <a:pt x="585" y="10"/>
                </a:lnTo>
                <a:lnTo>
                  <a:pt x="581" y="17"/>
                </a:lnTo>
                <a:lnTo>
                  <a:pt x="579" y="23"/>
                </a:lnTo>
                <a:lnTo>
                  <a:pt x="575" y="30"/>
                </a:lnTo>
                <a:lnTo>
                  <a:pt x="575" y="30"/>
                </a:lnTo>
                <a:lnTo>
                  <a:pt x="549" y="40"/>
                </a:lnTo>
                <a:lnTo>
                  <a:pt x="528" y="49"/>
                </a:lnTo>
                <a:lnTo>
                  <a:pt x="515" y="55"/>
                </a:lnTo>
                <a:lnTo>
                  <a:pt x="515" y="55"/>
                </a:lnTo>
                <a:lnTo>
                  <a:pt x="506" y="62"/>
                </a:lnTo>
                <a:lnTo>
                  <a:pt x="496" y="74"/>
                </a:lnTo>
                <a:lnTo>
                  <a:pt x="493" y="80"/>
                </a:lnTo>
                <a:lnTo>
                  <a:pt x="489" y="87"/>
                </a:lnTo>
                <a:lnTo>
                  <a:pt x="486" y="94"/>
                </a:lnTo>
                <a:lnTo>
                  <a:pt x="485" y="101"/>
                </a:lnTo>
                <a:lnTo>
                  <a:pt x="485" y="101"/>
                </a:lnTo>
                <a:lnTo>
                  <a:pt x="485" y="132"/>
                </a:lnTo>
                <a:lnTo>
                  <a:pt x="486" y="147"/>
                </a:lnTo>
                <a:lnTo>
                  <a:pt x="485" y="156"/>
                </a:lnTo>
                <a:lnTo>
                  <a:pt x="485" y="156"/>
                </a:lnTo>
                <a:lnTo>
                  <a:pt x="485" y="159"/>
                </a:lnTo>
                <a:lnTo>
                  <a:pt x="486" y="167"/>
                </a:lnTo>
                <a:lnTo>
                  <a:pt x="490" y="186"/>
                </a:lnTo>
                <a:lnTo>
                  <a:pt x="495" y="211"/>
                </a:lnTo>
                <a:lnTo>
                  <a:pt x="480" y="231"/>
                </a:lnTo>
                <a:lnTo>
                  <a:pt x="480" y="231"/>
                </a:lnTo>
                <a:lnTo>
                  <a:pt x="365" y="196"/>
                </a:lnTo>
                <a:lnTo>
                  <a:pt x="365" y="196"/>
                </a:lnTo>
                <a:lnTo>
                  <a:pt x="360" y="194"/>
                </a:lnTo>
                <a:lnTo>
                  <a:pt x="354" y="193"/>
                </a:lnTo>
                <a:lnTo>
                  <a:pt x="345" y="193"/>
                </a:lnTo>
                <a:lnTo>
                  <a:pt x="340" y="193"/>
                </a:lnTo>
                <a:lnTo>
                  <a:pt x="335" y="196"/>
                </a:lnTo>
                <a:lnTo>
                  <a:pt x="335" y="196"/>
                </a:lnTo>
                <a:lnTo>
                  <a:pt x="323" y="202"/>
                </a:lnTo>
                <a:lnTo>
                  <a:pt x="309" y="211"/>
                </a:lnTo>
                <a:lnTo>
                  <a:pt x="291" y="221"/>
                </a:lnTo>
                <a:lnTo>
                  <a:pt x="270" y="231"/>
                </a:lnTo>
                <a:lnTo>
                  <a:pt x="270" y="231"/>
                </a:lnTo>
                <a:lnTo>
                  <a:pt x="194" y="268"/>
                </a:lnTo>
                <a:lnTo>
                  <a:pt x="150" y="290"/>
                </a:lnTo>
                <a:lnTo>
                  <a:pt x="120" y="306"/>
                </a:lnTo>
                <a:lnTo>
                  <a:pt x="120" y="306"/>
                </a:lnTo>
                <a:lnTo>
                  <a:pt x="101" y="316"/>
                </a:lnTo>
                <a:lnTo>
                  <a:pt x="85" y="325"/>
                </a:lnTo>
                <a:lnTo>
                  <a:pt x="78" y="330"/>
                </a:lnTo>
                <a:lnTo>
                  <a:pt x="71" y="333"/>
                </a:lnTo>
                <a:lnTo>
                  <a:pt x="68" y="340"/>
                </a:lnTo>
                <a:lnTo>
                  <a:pt x="65" y="346"/>
                </a:lnTo>
                <a:lnTo>
                  <a:pt x="65" y="346"/>
                </a:lnTo>
                <a:lnTo>
                  <a:pt x="65" y="361"/>
                </a:lnTo>
                <a:lnTo>
                  <a:pt x="65" y="387"/>
                </a:lnTo>
                <a:lnTo>
                  <a:pt x="68" y="422"/>
                </a:lnTo>
                <a:lnTo>
                  <a:pt x="71" y="461"/>
                </a:lnTo>
                <a:lnTo>
                  <a:pt x="75" y="499"/>
                </a:lnTo>
                <a:lnTo>
                  <a:pt x="80" y="531"/>
                </a:lnTo>
                <a:lnTo>
                  <a:pt x="85" y="556"/>
                </a:lnTo>
                <a:lnTo>
                  <a:pt x="88" y="563"/>
                </a:lnTo>
                <a:lnTo>
                  <a:pt x="90" y="566"/>
                </a:lnTo>
                <a:lnTo>
                  <a:pt x="90" y="566"/>
                </a:lnTo>
                <a:lnTo>
                  <a:pt x="99" y="570"/>
                </a:lnTo>
                <a:lnTo>
                  <a:pt x="105" y="571"/>
                </a:lnTo>
                <a:lnTo>
                  <a:pt x="110" y="571"/>
                </a:lnTo>
                <a:lnTo>
                  <a:pt x="110" y="571"/>
                </a:lnTo>
                <a:lnTo>
                  <a:pt x="101" y="597"/>
                </a:lnTo>
                <a:lnTo>
                  <a:pt x="90" y="632"/>
                </a:lnTo>
                <a:lnTo>
                  <a:pt x="90" y="632"/>
                </a:lnTo>
                <a:lnTo>
                  <a:pt x="89" y="643"/>
                </a:lnTo>
                <a:lnTo>
                  <a:pt x="89" y="653"/>
                </a:lnTo>
                <a:lnTo>
                  <a:pt x="90" y="672"/>
                </a:lnTo>
                <a:lnTo>
                  <a:pt x="90" y="672"/>
                </a:lnTo>
                <a:lnTo>
                  <a:pt x="90" y="678"/>
                </a:lnTo>
                <a:lnTo>
                  <a:pt x="91" y="684"/>
                </a:lnTo>
                <a:lnTo>
                  <a:pt x="95" y="690"/>
                </a:lnTo>
                <a:lnTo>
                  <a:pt x="100" y="697"/>
                </a:lnTo>
                <a:lnTo>
                  <a:pt x="100" y="697"/>
                </a:lnTo>
                <a:lnTo>
                  <a:pt x="105" y="703"/>
                </a:lnTo>
                <a:lnTo>
                  <a:pt x="106" y="708"/>
                </a:lnTo>
                <a:lnTo>
                  <a:pt x="108" y="711"/>
                </a:lnTo>
                <a:lnTo>
                  <a:pt x="109" y="712"/>
                </a:lnTo>
                <a:lnTo>
                  <a:pt x="110" y="712"/>
                </a:lnTo>
                <a:lnTo>
                  <a:pt x="110" y="712"/>
                </a:lnTo>
                <a:lnTo>
                  <a:pt x="114" y="713"/>
                </a:lnTo>
                <a:lnTo>
                  <a:pt x="118" y="717"/>
                </a:lnTo>
                <a:lnTo>
                  <a:pt x="120" y="722"/>
                </a:lnTo>
                <a:lnTo>
                  <a:pt x="120" y="722"/>
                </a:lnTo>
                <a:lnTo>
                  <a:pt x="118" y="731"/>
                </a:lnTo>
                <a:lnTo>
                  <a:pt x="115" y="742"/>
                </a:lnTo>
                <a:lnTo>
                  <a:pt x="115" y="742"/>
                </a:lnTo>
                <a:lnTo>
                  <a:pt x="104" y="776"/>
                </a:lnTo>
                <a:lnTo>
                  <a:pt x="80" y="850"/>
                </a:lnTo>
                <a:lnTo>
                  <a:pt x="66" y="890"/>
                </a:lnTo>
                <a:lnTo>
                  <a:pt x="55" y="926"/>
                </a:lnTo>
                <a:lnTo>
                  <a:pt x="48" y="955"/>
                </a:lnTo>
                <a:lnTo>
                  <a:pt x="45" y="966"/>
                </a:lnTo>
                <a:lnTo>
                  <a:pt x="45" y="972"/>
                </a:lnTo>
                <a:lnTo>
                  <a:pt x="45" y="972"/>
                </a:lnTo>
                <a:lnTo>
                  <a:pt x="44" y="995"/>
                </a:lnTo>
                <a:lnTo>
                  <a:pt x="39" y="1040"/>
                </a:lnTo>
                <a:lnTo>
                  <a:pt x="25" y="1166"/>
                </a:lnTo>
                <a:lnTo>
                  <a:pt x="9" y="1290"/>
                </a:lnTo>
                <a:lnTo>
                  <a:pt x="4" y="1333"/>
                </a:lnTo>
                <a:lnTo>
                  <a:pt x="0" y="1353"/>
                </a:lnTo>
                <a:lnTo>
                  <a:pt x="0" y="1353"/>
                </a:lnTo>
                <a:lnTo>
                  <a:pt x="0" y="1358"/>
                </a:lnTo>
                <a:lnTo>
                  <a:pt x="1" y="1368"/>
                </a:lnTo>
                <a:lnTo>
                  <a:pt x="6" y="1398"/>
                </a:lnTo>
                <a:lnTo>
                  <a:pt x="26" y="1481"/>
                </a:lnTo>
                <a:lnTo>
                  <a:pt x="46" y="1562"/>
                </a:lnTo>
                <a:lnTo>
                  <a:pt x="55" y="1599"/>
                </a:lnTo>
                <a:lnTo>
                  <a:pt x="70" y="1604"/>
                </a:lnTo>
                <a:lnTo>
                  <a:pt x="70" y="1604"/>
                </a:lnTo>
                <a:lnTo>
                  <a:pt x="68" y="1622"/>
                </a:lnTo>
                <a:lnTo>
                  <a:pt x="65" y="1649"/>
                </a:lnTo>
                <a:lnTo>
                  <a:pt x="65" y="1649"/>
                </a:lnTo>
                <a:lnTo>
                  <a:pt x="65" y="1664"/>
                </a:lnTo>
                <a:lnTo>
                  <a:pt x="66" y="1690"/>
                </a:lnTo>
                <a:lnTo>
                  <a:pt x="68" y="1718"/>
                </a:lnTo>
                <a:lnTo>
                  <a:pt x="70" y="1739"/>
                </a:lnTo>
                <a:lnTo>
                  <a:pt x="70" y="1739"/>
                </a:lnTo>
                <a:lnTo>
                  <a:pt x="71" y="1746"/>
                </a:lnTo>
                <a:lnTo>
                  <a:pt x="70" y="1753"/>
                </a:lnTo>
                <a:lnTo>
                  <a:pt x="70" y="1761"/>
                </a:lnTo>
                <a:lnTo>
                  <a:pt x="70" y="1766"/>
                </a:lnTo>
                <a:lnTo>
                  <a:pt x="71" y="1769"/>
                </a:lnTo>
                <a:lnTo>
                  <a:pt x="75" y="1771"/>
                </a:lnTo>
                <a:lnTo>
                  <a:pt x="80" y="1774"/>
                </a:lnTo>
                <a:lnTo>
                  <a:pt x="80" y="1774"/>
                </a:lnTo>
                <a:lnTo>
                  <a:pt x="99" y="1778"/>
                </a:lnTo>
                <a:lnTo>
                  <a:pt x="123" y="1780"/>
                </a:lnTo>
                <a:lnTo>
                  <a:pt x="134" y="1780"/>
                </a:lnTo>
                <a:lnTo>
                  <a:pt x="145" y="1779"/>
                </a:lnTo>
                <a:lnTo>
                  <a:pt x="154" y="1778"/>
                </a:lnTo>
                <a:lnTo>
                  <a:pt x="160" y="1774"/>
                </a:lnTo>
                <a:lnTo>
                  <a:pt x="160" y="1774"/>
                </a:lnTo>
                <a:lnTo>
                  <a:pt x="161" y="1770"/>
                </a:lnTo>
                <a:lnTo>
                  <a:pt x="163" y="1763"/>
                </a:lnTo>
                <a:lnTo>
                  <a:pt x="161" y="1753"/>
                </a:lnTo>
                <a:lnTo>
                  <a:pt x="160" y="1741"/>
                </a:lnTo>
                <a:lnTo>
                  <a:pt x="155" y="1711"/>
                </a:lnTo>
                <a:lnTo>
                  <a:pt x="148" y="1680"/>
                </a:lnTo>
                <a:lnTo>
                  <a:pt x="133" y="1620"/>
                </a:lnTo>
                <a:lnTo>
                  <a:pt x="125" y="1594"/>
                </a:lnTo>
                <a:lnTo>
                  <a:pt x="145" y="1579"/>
                </a:lnTo>
                <a:lnTo>
                  <a:pt x="160" y="1393"/>
                </a:lnTo>
                <a:lnTo>
                  <a:pt x="185" y="1283"/>
                </a:lnTo>
                <a:lnTo>
                  <a:pt x="265" y="1072"/>
                </a:lnTo>
                <a:lnTo>
                  <a:pt x="265" y="1072"/>
                </a:lnTo>
                <a:lnTo>
                  <a:pt x="250" y="1313"/>
                </a:lnTo>
                <a:lnTo>
                  <a:pt x="250" y="1313"/>
                </a:lnTo>
                <a:lnTo>
                  <a:pt x="265" y="1461"/>
                </a:lnTo>
                <a:lnTo>
                  <a:pt x="280" y="1604"/>
                </a:lnTo>
                <a:lnTo>
                  <a:pt x="290" y="1604"/>
                </a:lnTo>
                <a:lnTo>
                  <a:pt x="290" y="1604"/>
                </a:lnTo>
                <a:lnTo>
                  <a:pt x="293" y="1627"/>
                </a:lnTo>
                <a:lnTo>
                  <a:pt x="295" y="1659"/>
                </a:lnTo>
                <a:lnTo>
                  <a:pt x="295" y="1659"/>
                </a:lnTo>
                <a:lnTo>
                  <a:pt x="296" y="1665"/>
                </a:lnTo>
                <a:lnTo>
                  <a:pt x="300" y="1672"/>
                </a:lnTo>
                <a:lnTo>
                  <a:pt x="305" y="1679"/>
                </a:lnTo>
                <a:lnTo>
                  <a:pt x="305" y="1679"/>
                </a:lnTo>
                <a:lnTo>
                  <a:pt x="311" y="1681"/>
                </a:lnTo>
                <a:lnTo>
                  <a:pt x="319" y="1682"/>
                </a:lnTo>
                <a:lnTo>
                  <a:pt x="325" y="1684"/>
                </a:lnTo>
                <a:lnTo>
                  <a:pt x="325" y="1684"/>
                </a:lnTo>
                <a:lnTo>
                  <a:pt x="349" y="1684"/>
                </a:lnTo>
                <a:lnTo>
                  <a:pt x="363" y="1685"/>
                </a:lnTo>
                <a:lnTo>
                  <a:pt x="370" y="1684"/>
                </a:lnTo>
                <a:lnTo>
                  <a:pt x="370" y="1684"/>
                </a:lnTo>
                <a:lnTo>
                  <a:pt x="375" y="1684"/>
                </a:lnTo>
                <a:lnTo>
                  <a:pt x="388" y="1686"/>
                </a:lnTo>
                <a:lnTo>
                  <a:pt x="421" y="1695"/>
                </a:lnTo>
                <a:lnTo>
                  <a:pt x="458" y="1701"/>
                </a:lnTo>
                <a:lnTo>
                  <a:pt x="471" y="1704"/>
                </a:lnTo>
                <a:lnTo>
                  <a:pt x="480" y="1704"/>
                </a:lnTo>
                <a:lnTo>
                  <a:pt x="480" y="1704"/>
                </a:lnTo>
                <a:lnTo>
                  <a:pt x="493" y="1700"/>
                </a:lnTo>
                <a:lnTo>
                  <a:pt x="506" y="1694"/>
                </a:lnTo>
                <a:lnTo>
                  <a:pt x="516" y="1689"/>
                </a:lnTo>
                <a:lnTo>
                  <a:pt x="519" y="1686"/>
                </a:lnTo>
                <a:lnTo>
                  <a:pt x="520" y="1684"/>
                </a:lnTo>
                <a:lnTo>
                  <a:pt x="520" y="1684"/>
                </a:lnTo>
                <a:lnTo>
                  <a:pt x="520" y="1680"/>
                </a:lnTo>
                <a:lnTo>
                  <a:pt x="520" y="1677"/>
                </a:lnTo>
                <a:lnTo>
                  <a:pt x="520" y="1675"/>
                </a:lnTo>
                <a:lnTo>
                  <a:pt x="518" y="1672"/>
                </a:lnTo>
                <a:lnTo>
                  <a:pt x="513" y="1669"/>
                </a:lnTo>
                <a:lnTo>
                  <a:pt x="505" y="1665"/>
                </a:lnTo>
                <a:lnTo>
                  <a:pt x="495" y="1659"/>
                </a:lnTo>
                <a:lnTo>
                  <a:pt x="495" y="1659"/>
                </a:lnTo>
                <a:lnTo>
                  <a:pt x="470" y="1647"/>
                </a:lnTo>
                <a:lnTo>
                  <a:pt x="448" y="1637"/>
                </a:lnTo>
                <a:lnTo>
                  <a:pt x="425" y="1629"/>
                </a:lnTo>
                <a:lnTo>
                  <a:pt x="380" y="1584"/>
                </a:lnTo>
                <a:lnTo>
                  <a:pt x="395" y="1574"/>
                </a:lnTo>
                <a:lnTo>
                  <a:pt x="430" y="1328"/>
                </a:lnTo>
                <a:lnTo>
                  <a:pt x="430" y="1328"/>
                </a:lnTo>
                <a:lnTo>
                  <a:pt x="450" y="1178"/>
                </a:lnTo>
                <a:lnTo>
                  <a:pt x="450" y="1178"/>
                </a:lnTo>
                <a:lnTo>
                  <a:pt x="455" y="1108"/>
                </a:lnTo>
                <a:lnTo>
                  <a:pt x="460" y="1042"/>
                </a:lnTo>
                <a:lnTo>
                  <a:pt x="460" y="1042"/>
                </a:lnTo>
                <a:lnTo>
                  <a:pt x="465" y="847"/>
                </a:lnTo>
                <a:lnTo>
                  <a:pt x="495" y="832"/>
                </a:lnTo>
                <a:lnTo>
                  <a:pt x="495" y="832"/>
                </a:lnTo>
                <a:lnTo>
                  <a:pt x="506" y="831"/>
                </a:lnTo>
                <a:lnTo>
                  <a:pt x="516" y="827"/>
                </a:lnTo>
                <a:lnTo>
                  <a:pt x="521" y="824"/>
                </a:lnTo>
                <a:lnTo>
                  <a:pt x="525" y="822"/>
                </a:lnTo>
                <a:lnTo>
                  <a:pt x="525" y="822"/>
                </a:lnTo>
                <a:lnTo>
                  <a:pt x="540" y="809"/>
                </a:lnTo>
                <a:lnTo>
                  <a:pt x="546" y="803"/>
                </a:lnTo>
                <a:lnTo>
                  <a:pt x="550" y="797"/>
                </a:lnTo>
                <a:lnTo>
                  <a:pt x="550" y="797"/>
                </a:lnTo>
                <a:lnTo>
                  <a:pt x="559" y="771"/>
                </a:lnTo>
                <a:lnTo>
                  <a:pt x="565" y="752"/>
                </a:lnTo>
                <a:lnTo>
                  <a:pt x="585" y="757"/>
                </a:lnTo>
                <a:lnTo>
                  <a:pt x="585" y="757"/>
                </a:lnTo>
                <a:lnTo>
                  <a:pt x="599" y="742"/>
                </a:lnTo>
                <a:lnTo>
                  <a:pt x="615" y="722"/>
                </a:lnTo>
                <a:lnTo>
                  <a:pt x="615" y="722"/>
                </a:lnTo>
                <a:lnTo>
                  <a:pt x="641" y="684"/>
                </a:lnTo>
                <a:lnTo>
                  <a:pt x="656" y="660"/>
                </a:lnTo>
                <a:lnTo>
                  <a:pt x="665" y="647"/>
                </a:lnTo>
                <a:lnTo>
                  <a:pt x="665" y="647"/>
                </a:lnTo>
                <a:lnTo>
                  <a:pt x="670" y="614"/>
                </a:lnTo>
                <a:lnTo>
                  <a:pt x="679" y="551"/>
                </a:lnTo>
                <a:lnTo>
                  <a:pt x="690" y="461"/>
                </a:lnTo>
                <a:lnTo>
                  <a:pt x="690" y="461"/>
                </a:lnTo>
                <a:lnTo>
                  <a:pt x="689" y="436"/>
                </a:lnTo>
                <a:lnTo>
                  <a:pt x="686" y="417"/>
                </a:lnTo>
                <a:lnTo>
                  <a:pt x="685" y="406"/>
                </a:lnTo>
                <a:lnTo>
                  <a:pt x="685" y="406"/>
                </a:lnTo>
                <a:lnTo>
                  <a:pt x="683" y="399"/>
                </a:lnTo>
                <a:lnTo>
                  <a:pt x="678" y="387"/>
                </a:lnTo>
                <a:lnTo>
                  <a:pt x="671" y="377"/>
                </a:lnTo>
                <a:lnTo>
                  <a:pt x="668" y="374"/>
                </a:lnTo>
                <a:lnTo>
                  <a:pt x="665" y="371"/>
                </a:lnTo>
                <a:lnTo>
                  <a:pt x="665" y="371"/>
                </a:lnTo>
                <a:lnTo>
                  <a:pt x="656" y="364"/>
                </a:lnTo>
                <a:lnTo>
                  <a:pt x="645" y="351"/>
                </a:lnTo>
                <a:lnTo>
                  <a:pt x="630" y="336"/>
                </a:lnTo>
                <a:lnTo>
                  <a:pt x="655" y="306"/>
                </a:lnTo>
                <a:lnTo>
                  <a:pt x="655" y="306"/>
                </a:lnTo>
                <a:lnTo>
                  <a:pt x="644" y="297"/>
                </a:lnTo>
                <a:lnTo>
                  <a:pt x="635" y="291"/>
                </a:lnTo>
                <a:lnTo>
                  <a:pt x="630" y="286"/>
                </a:lnTo>
                <a:lnTo>
                  <a:pt x="630" y="286"/>
                </a:lnTo>
                <a:lnTo>
                  <a:pt x="630" y="283"/>
                </a:lnTo>
                <a:lnTo>
                  <a:pt x="631" y="280"/>
                </a:lnTo>
                <a:lnTo>
                  <a:pt x="638" y="270"/>
                </a:lnTo>
                <a:lnTo>
                  <a:pt x="645" y="260"/>
                </a:lnTo>
                <a:lnTo>
                  <a:pt x="648" y="257"/>
                </a:lnTo>
                <a:lnTo>
                  <a:pt x="650" y="256"/>
                </a:lnTo>
                <a:lnTo>
                  <a:pt x="650" y="256"/>
                </a:lnTo>
                <a:lnTo>
                  <a:pt x="656" y="256"/>
                </a:lnTo>
                <a:lnTo>
                  <a:pt x="668" y="253"/>
                </a:lnTo>
                <a:lnTo>
                  <a:pt x="679" y="251"/>
                </a:lnTo>
                <a:lnTo>
                  <a:pt x="683" y="248"/>
                </a:lnTo>
                <a:lnTo>
                  <a:pt x="685" y="246"/>
                </a:lnTo>
                <a:lnTo>
                  <a:pt x="685" y="246"/>
                </a:lnTo>
                <a:lnTo>
                  <a:pt x="689" y="237"/>
                </a:lnTo>
                <a:lnTo>
                  <a:pt x="694" y="223"/>
                </a:lnTo>
                <a:lnTo>
                  <a:pt x="699" y="206"/>
                </a:lnTo>
                <a:lnTo>
                  <a:pt x="700" y="196"/>
                </a:lnTo>
                <a:lnTo>
                  <a:pt x="700" y="186"/>
                </a:lnTo>
                <a:lnTo>
                  <a:pt x="700" y="186"/>
                </a:lnTo>
                <a:lnTo>
                  <a:pt x="701" y="151"/>
                </a:lnTo>
                <a:lnTo>
                  <a:pt x="701" y="141"/>
                </a:lnTo>
                <a:lnTo>
                  <a:pt x="700" y="136"/>
                </a:lnTo>
                <a:lnTo>
                  <a:pt x="700" y="136"/>
                </a:lnTo>
                <a:lnTo>
                  <a:pt x="698" y="128"/>
                </a:lnTo>
                <a:lnTo>
                  <a:pt x="694" y="114"/>
                </a:lnTo>
                <a:lnTo>
                  <a:pt x="690" y="96"/>
                </a:lnTo>
                <a:lnTo>
                  <a:pt x="680" y="70"/>
                </a:lnTo>
                <a:lnTo>
                  <a:pt x="655" y="40"/>
                </a:lnTo>
                <a:close/>
                <a:moveTo>
                  <a:pt x="270" y="361"/>
                </a:moveTo>
                <a:lnTo>
                  <a:pt x="250" y="521"/>
                </a:lnTo>
                <a:lnTo>
                  <a:pt x="185" y="602"/>
                </a:lnTo>
                <a:lnTo>
                  <a:pt x="170" y="561"/>
                </a:lnTo>
                <a:lnTo>
                  <a:pt x="170" y="561"/>
                </a:lnTo>
                <a:lnTo>
                  <a:pt x="176" y="551"/>
                </a:lnTo>
                <a:lnTo>
                  <a:pt x="181" y="545"/>
                </a:lnTo>
                <a:lnTo>
                  <a:pt x="185" y="541"/>
                </a:lnTo>
                <a:lnTo>
                  <a:pt x="185" y="541"/>
                </a:lnTo>
                <a:lnTo>
                  <a:pt x="185" y="535"/>
                </a:lnTo>
                <a:lnTo>
                  <a:pt x="185" y="518"/>
                </a:lnTo>
                <a:lnTo>
                  <a:pt x="184" y="468"/>
                </a:lnTo>
                <a:lnTo>
                  <a:pt x="180" y="391"/>
                </a:lnTo>
                <a:lnTo>
                  <a:pt x="180" y="391"/>
                </a:lnTo>
                <a:lnTo>
                  <a:pt x="184" y="389"/>
                </a:lnTo>
                <a:lnTo>
                  <a:pt x="194" y="385"/>
                </a:lnTo>
                <a:lnTo>
                  <a:pt x="225" y="375"/>
                </a:lnTo>
                <a:lnTo>
                  <a:pt x="270" y="361"/>
                </a:lnTo>
                <a:lnTo>
                  <a:pt x="270" y="361"/>
                </a:lnTo>
                <a:close/>
                <a:moveTo>
                  <a:pt x="580" y="561"/>
                </a:moveTo>
                <a:lnTo>
                  <a:pt x="580" y="561"/>
                </a:lnTo>
                <a:lnTo>
                  <a:pt x="580" y="564"/>
                </a:lnTo>
                <a:lnTo>
                  <a:pt x="579" y="574"/>
                </a:lnTo>
                <a:lnTo>
                  <a:pt x="571" y="603"/>
                </a:lnTo>
                <a:lnTo>
                  <a:pt x="560" y="647"/>
                </a:lnTo>
                <a:lnTo>
                  <a:pt x="520" y="712"/>
                </a:lnTo>
                <a:lnTo>
                  <a:pt x="525" y="727"/>
                </a:lnTo>
                <a:lnTo>
                  <a:pt x="525" y="727"/>
                </a:lnTo>
                <a:lnTo>
                  <a:pt x="516" y="728"/>
                </a:lnTo>
                <a:lnTo>
                  <a:pt x="509" y="729"/>
                </a:lnTo>
                <a:lnTo>
                  <a:pt x="506" y="731"/>
                </a:lnTo>
                <a:lnTo>
                  <a:pt x="505" y="732"/>
                </a:lnTo>
                <a:lnTo>
                  <a:pt x="505" y="732"/>
                </a:lnTo>
                <a:lnTo>
                  <a:pt x="508" y="718"/>
                </a:lnTo>
                <a:lnTo>
                  <a:pt x="516" y="685"/>
                </a:lnTo>
                <a:lnTo>
                  <a:pt x="530" y="637"/>
                </a:lnTo>
                <a:lnTo>
                  <a:pt x="530" y="637"/>
                </a:lnTo>
                <a:lnTo>
                  <a:pt x="554" y="600"/>
                </a:lnTo>
                <a:lnTo>
                  <a:pt x="570" y="574"/>
                </a:lnTo>
                <a:lnTo>
                  <a:pt x="580" y="561"/>
                </a:lnTo>
                <a:lnTo>
                  <a:pt x="580" y="561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2C24A5E8-F3F1-EECC-320C-5BA2028835A6}"/>
              </a:ext>
            </a:extLst>
          </p:cNvPr>
          <p:cNvSpPr>
            <a:spLocks noEditPoints="1"/>
          </p:cNvSpPr>
          <p:nvPr/>
        </p:nvSpPr>
        <p:spPr bwMode="auto">
          <a:xfrm>
            <a:off x="4449165" y="928851"/>
            <a:ext cx="1007670" cy="2500149"/>
          </a:xfrm>
          <a:custGeom>
            <a:avLst/>
            <a:gdLst>
              <a:gd name="T0" fmla="*/ 224 w 715"/>
              <a:gd name="T1" fmla="*/ 31 h 1774"/>
              <a:gd name="T2" fmla="*/ 207 w 715"/>
              <a:gd name="T3" fmla="*/ 23 h 1774"/>
              <a:gd name="T4" fmla="*/ 163 w 715"/>
              <a:gd name="T5" fmla="*/ 1 h 1774"/>
              <a:gd name="T6" fmla="*/ 140 w 715"/>
              <a:gd name="T7" fmla="*/ 20 h 1774"/>
              <a:gd name="T8" fmla="*/ 77 w 715"/>
              <a:gd name="T9" fmla="*/ 44 h 1774"/>
              <a:gd name="T10" fmla="*/ 45 w 715"/>
              <a:gd name="T11" fmla="*/ 110 h 1774"/>
              <a:gd name="T12" fmla="*/ 54 w 715"/>
              <a:gd name="T13" fmla="*/ 155 h 1774"/>
              <a:gd name="T14" fmla="*/ 88 w 715"/>
              <a:gd name="T15" fmla="*/ 259 h 1774"/>
              <a:gd name="T16" fmla="*/ 127 w 715"/>
              <a:gd name="T17" fmla="*/ 333 h 1774"/>
              <a:gd name="T18" fmla="*/ 57 w 715"/>
              <a:gd name="T19" fmla="*/ 363 h 1774"/>
              <a:gd name="T20" fmla="*/ 14 w 715"/>
              <a:gd name="T21" fmla="*/ 427 h 1774"/>
              <a:gd name="T22" fmla="*/ 10 w 715"/>
              <a:gd name="T23" fmla="*/ 722 h 1774"/>
              <a:gd name="T24" fmla="*/ 78 w 715"/>
              <a:gd name="T25" fmla="*/ 784 h 1774"/>
              <a:gd name="T26" fmla="*/ 150 w 715"/>
              <a:gd name="T27" fmla="*/ 777 h 1774"/>
              <a:gd name="T28" fmla="*/ 180 w 715"/>
              <a:gd name="T29" fmla="*/ 867 h 1774"/>
              <a:gd name="T30" fmla="*/ 227 w 715"/>
              <a:gd name="T31" fmla="*/ 1035 h 1774"/>
              <a:gd name="T32" fmla="*/ 225 w 715"/>
              <a:gd name="T33" fmla="*/ 1348 h 1774"/>
              <a:gd name="T34" fmla="*/ 217 w 715"/>
              <a:gd name="T35" fmla="*/ 1570 h 1774"/>
              <a:gd name="T36" fmla="*/ 255 w 715"/>
              <a:gd name="T37" fmla="*/ 1643 h 1774"/>
              <a:gd name="T38" fmla="*/ 210 w 715"/>
              <a:gd name="T39" fmla="*/ 1724 h 1774"/>
              <a:gd name="T40" fmla="*/ 208 w 715"/>
              <a:gd name="T41" fmla="*/ 1764 h 1774"/>
              <a:gd name="T42" fmla="*/ 305 w 715"/>
              <a:gd name="T43" fmla="*/ 1767 h 1774"/>
              <a:gd name="T44" fmla="*/ 342 w 715"/>
              <a:gd name="T45" fmla="*/ 1695 h 1774"/>
              <a:gd name="T46" fmla="*/ 340 w 715"/>
              <a:gd name="T47" fmla="*/ 1608 h 1774"/>
              <a:gd name="T48" fmla="*/ 368 w 715"/>
              <a:gd name="T49" fmla="*/ 1403 h 1774"/>
              <a:gd name="T50" fmla="*/ 425 w 715"/>
              <a:gd name="T51" fmla="*/ 1077 h 1774"/>
              <a:gd name="T52" fmla="*/ 480 w 715"/>
              <a:gd name="T53" fmla="*/ 1448 h 1774"/>
              <a:gd name="T54" fmla="*/ 485 w 715"/>
              <a:gd name="T55" fmla="*/ 1643 h 1774"/>
              <a:gd name="T56" fmla="*/ 509 w 715"/>
              <a:gd name="T57" fmla="*/ 1707 h 1774"/>
              <a:gd name="T58" fmla="*/ 679 w 715"/>
              <a:gd name="T59" fmla="*/ 1739 h 1774"/>
              <a:gd name="T60" fmla="*/ 715 w 715"/>
              <a:gd name="T61" fmla="*/ 1714 h 1774"/>
              <a:gd name="T62" fmla="*/ 623 w 715"/>
              <a:gd name="T63" fmla="*/ 1638 h 1774"/>
              <a:gd name="T64" fmla="*/ 590 w 715"/>
              <a:gd name="T65" fmla="*/ 1606 h 1774"/>
              <a:gd name="T66" fmla="*/ 620 w 715"/>
              <a:gd name="T67" fmla="*/ 1463 h 1774"/>
              <a:gd name="T68" fmla="*/ 647 w 715"/>
              <a:gd name="T69" fmla="*/ 1104 h 1774"/>
              <a:gd name="T70" fmla="*/ 615 w 715"/>
              <a:gd name="T71" fmla="*/ 858 h 1774"/>
              <a:gd name="T72" fmla="*/ 599 w 715"/>
              <a:gd name="T73" fmla="*/ 783 h 1774"/>
              <a:gd name="T74" fmla="*/ 623 w 715"/>
              <a:gd name="T75" fmla="*/ 719 h 1774"/>
              <a:gd name="T76" fmla="*/ 605 w 715"/>
              <a:gd name="T77" fmla="*/ 585 h 1774"/>
              <a:gd name="T78" fmla="*/ 563 w 715"/>
              <a:gd name="T79" fmla="*/ 497 h 1774"/>
              <a:gd name="T80" fmla="*/ 465 w 715"/>
              <a:gd name="T81" fmla="*/ 351 h 1774"/>
              <a:gd name="T82" fmla="*/ 440 w 715"/>
              <a:gd name="T83" fmla="*/ 316 h 1774"/>
              <a:gd name="T84" fmla="*/ 373 w 715"/>
              <a:gd name="T85" fmla="*/ 292 h 1774"/>
              <a:gd name="T86" fmla="*/ 267 w 715"/>
              <a:gd name="T87" fmla="*/ 297 h 1774"/>
              <a:gd name="T88" fmla="*/ 275 w 715"/>
              <a:gd name="T89" fmla="*/ 282 h 1774"/>
              <a:gd name="T90" fmla="*/ 295 w 715"/>
              <a:gd name="T91" fmla="*/ 226 h 1774"/>
              <a:gd name="T92" fmla="*/ 287 w 715"/>
              <a:gd name="T93" fmla="*/ 162 h 1774"/>
              <a:gd name="T94" fmla="*/ 265 w 715"/>
              <a:gd name="T95" fmla="*/ 120 h 1774"/>
              <a:gd name="T96" fmla="*/ 243 w 715"/>
              <a:gd name="T97" fmla="*/ 82 h 1774"/>
              <a:gd name="T98" fmla="*/ 515 w 715"/>
              <a:gd name="T99" fmla="*/ 571 h 1774"/>
              <a:gd name="T100" fmla="*/ 554 w 715"/>
              <a:gd name="T101" fmla="*/ 663 h 1774"/>
              <a:gd name="T102" fmla="*/ 545 w 715"/>
              <a:gd name="T103" fmla="*/ 712 h 1774"/>
              <a:gd name="T104" fmla="*/ 480 w 715"/>
              <a:gd name="T105" fmla="*/ 501 h 1774"/>
              <a:gd name="T106" fmla="*/ 195 w 715"/>
              <a:gd name="T107" fmla="*/ 697 h 1774"/>
              <a:gd name="T108" fmla="*/ 157 w 715"/>
              <a:gd name="T109" fmla="*/ 695 h 1774"/>
              <a:gd name="T110" fmla="*/ 130 w 715"/>
              <a:gd name="T111" fmla="*/ 586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774">
                <a:moveTo>
                  <a:pt x="225" y="65"/>
                </a:moveTo>
                <a:lnTo>
                  <a:pt x="225" y="65"/>
                </a:lnTo>
                <a:lnTo>
                  <a:pt x="225" y="53"/>
                </a:lnTo>
                <a:lnTo>
                  <a:pt x="225" y="43"/>
                </a:lnTo>
                <a:lnTo>
                  <a:pt x="225" y="35"/>
                </a:lnTo>
                <a:lnTo>
                  <a:pt x="225" y="35"/>
                </a:lnTo>
                <a:lnTo>
                  <a:pt x="225" y="33"/>
                </a:lnTo>
                <a:lnTo>
                  <a:pt x="224" y="31"/>
                </a:lnTo>
                <a:lnTo>
                  <a:pt x="222" y="29"/>
                </a:lnTo>
                <a:lnTo>
                  <a:pt x="218" y="29"/>
                </a:lnTo>
                <a:lnTo>
                  <a:pt x="215" y="30"/>
                </a:lnTo>
                <a:lnTo>
                  <a:pt x="215" y="30"/>
                </a:lnTo>
                <a:lnTo>
                  <a:pt x="214" y="30"/>
                </a:lnTo>
                <a:lnTo>
                  <a:pt x="213" y="30"/>
                </a:lnTo>
                <a:lnTo>
                  <a:pt x="210" y="26"/>
                </a:lnTo>
                <a:lnTo>
                  <a:pt x="207" y="23"/>
                </a:lnTo>
                <a:lnTo>
                  <a:pt x="205" y="20"/>
                </a:lnTo>
                <a:lnTo>
                  <a:pt x="205" y="20"/>
                </a:lnTo>
                <a:lnTo>
                  <a:pt x="204" y="18"/>
                </a:lnTo>
                <a:lnTo>
                  <a:pt x="199" y="15"/>
                </a:lnTo>
                <a:lnTo>
                  <a:pt x="190" y="10"/>
                </a:lnTo>
                <a:lnTo>
                  <a:pt x="190" y="10"/>
                </a:lnTo>
                <a:lnTo>
                  <a:pt x="174" y="5"/>
                </a:lnTo>
                <a:lnTo>
                  <a:pt x="163" y="1"/>
                </a:lnTo>
                <a:lnTo>
                  <a:pt x="155" y="0"/>
                </a:lnTo>
                <a:lnTo>
                  <a:pt x="155" y="0"/>
                </a:lnTo>
                <a:lnTo>
                  <a:pt x="153" y="1"/>
                </a:lnTo>
                <a:lnTo>
                  <a:pt x="150" y="3"/>
                </a:lnTo>
                <a:lnTo>
                  <a:pt x="147" y="8"/>
                </a:lnTo>
                <a:lnTo>
                  <a:pt x="143" y="15"/>
                </a:lnTo>
                <a:lnTo>
                  <a:pt x="140" y="20"/>
                </a:lnTo>
                <a:lnTo>
                  <a:pt x="140" y="20"/>
                </a:lnTo>
                <a:lnTo>
                  <a:pt x="138" y="23"/>
                </a:lnTo>
                <a:lnTo>
                  <a:pt x="134" y="24"/>
                </a:lnTo>
                <a:lnTo>
                  <a:pt x="120" y="29"/>
                </a:lnTo>
                <a:lnTo>
                  <a:pt x="90" y="35"/>
                </a:lnTo>
                <a:lnTo>
                  <a:pt x="90" y="35"/>
                </a:lnTo>
                <a:lnTo>
                  <a:pt x="85" y="36"/>
                </a:lnTo>
                <a:lnTo>
                  <a:pt x="80" y="40"/>
                </a:lnTo>
                <a:lnTo>
                  <a:pt x="77" y="44"/>
                </a:lnTo>
                <a:lnTo>
                  <a:pt x="73" y="49"/>
                </a:lnTo>
                <a:lnTo>
                  <a:pt x="65" y="60"/>
                </a:lnTo>
                <a:lnTo>
                  <a:pt x="60" y="70"/>
                </a:lnTo>
                <a:lnTo>
                  <a:pt x="60" y="70"/>
                </a:lnTo>
                <a:lnTo>
                  <a:pt x="55" y="82"/>
                </a:lnTo>
                <a:lnTo>
                  <a:pt x="52" y="93"/>
                </a:lnTo>
                <a:lnTo>
                  <a:pt x="45" y="110"/>
                </a:lnTo>
                <a:lnTo>
                  <a:pt x="45" y="110"/>
                </a:lnTo>
                <a:lnTo>
                  <a:pt x="44" y="118"/>
                </a:lnTo>
                <a:lnTo>
                  <a:pt x="45" y="127"/>
                </a:lnTo>
                <a:lnTo>
                  <a:pt x="47" y="137"/>
                </a:lnTo>
                <a:lnTo>
                  <a:pt x="49" y="139"/>
                </a:lnTo>
                <a:lnTo>
                  <a:pt x="50" y="140"/>
                </a:lnTo>
                <a:lnTo>
                  <a:pt x="50" y="140"/>
                </a:lnTo>
                <a:lnTo>
                  <a:pt x="53" y="144"/>
                </a:lnTo>
                <a:lnTo>
                  <a:pt x="54" y="155"/>
                </a:lnTo>
                <a:lnTo>
                  <a:pt x="60" y="187"/>
                </a:lnTo>
                <a:lnTo>
                  <a:pt x="65" y="219"/>
                </a:lnTo>
                <a:lnTo>
                  <a:pt x="68" y="233"/>
                </a:lnTo>
                <a:lnTo>
                  <a:pt x="70" y="241"/>
                </a:lnTo>
                <a:lnTo>
                  <a:pt x="70" y="241"/>
                </a:lnTo>
                <a:lnTo>
                  <a:pt x="73" y="246"/>
                </a:lnTo>
                <a:lnTo>
                  <a:pt x="78" y="251"/>
                </a:lnTo>
                <a:lnTo>
                  <a:pt x="88" y="259"/>
                </a:lnTo>
                <a:lnTo>
                  <a:pt x="99" y="267"/>
                </a:lnTo>
                <a:lnTo>
                  <a:pt x="105" y="271"/>
                </a:lnTo>
                <a:lnTo>
                  <a:pt x="105" y="271"/>
                </a:lnTo>
                <a:lnTo>
                  <a:pt x="135" y="281"/>
                </a:lnTo>
                <a:lnTo>
                  <a:pt x="115" y="286"/>
                </a:lnTo>
                <a:lnTo>
                  <a:pt x="135" y="331"/>
                </a:lnTo>
                <a:lnTo>
                  <a:pt x="135" y="331"/>
                </a:lnTo>
                <a:lnTo>
                  <a:pt x="127" y="333"/>
                </a:lnTo>
                <a:lnTo>
                  <a:pt x="115" y="336"/>
                </a:lnTo>
                <a:lnTo>
                  <a:pt x="115" y="336"/>
                </a:lnTo>
                <a:lnTo>
                  <a:pt x="99" y="347"/>
                </a:lnTo>
                <a:lnTo>
                  <a:pt x="83" y="355"/>
                </a:lnTo>
                <a:lnTo>
                  <a:pt x="74" y="358"/>
                </a:lnTo>
                <a:lnTo>
                  <a:pt x="65" y="361"/>
                </a:lnTo>
                <a:lnTo>
                  <a:pt x="65" y="361"/>
                </a:lnTo>
                <a:lnTo>
                  <a:pt x="57" y="363"/>
                </a:lnTo>
                <a:lnTo>
                  <a:pt x="52" y="366"/>
                </a:lnTo>
                <a:lnTo>
                  <a:pt x="47" y="370"/>
                </a:lnTo>
                <a:lnTo>
                  <a:pt x="44" y="373"/>
                </a:lnTo>
                <a:lnTo>
                  <a:pt x="39" y="382"/>
                </a:lnTo>
                <a:lnTo>
                  <a:pt x="35" y="391"/>
                </a:lnTo>
                <a:lnTo>
                  <a:pt x="35" y="391"/>
                </a:lnTo>
                <a:lnTo>
                  <a:pt x="27" y="406"/>
                </a:lnTo>
                <a:lnTo>
                  <a:pt x="14" y="427"/>
                </a:lnTo>
                <a:lnTo>
                  <a:pt x="8" y="438"/>
                </a:lnTo>
                <a:lnTo>
                  <a:pt x="4" y="450"/>
                </a:lnTo>
                <a:lnTo>
                  <a:pt x="0" y="461"/>
                </a:lnTo>
                <a:lnTo>
                  <a:pt x="0" y="471"/>
                </a:lnTo>
                <a:lnTo>
                  <a:pt x="0" y="471"/>
                </a:lnTo>
                <a:lnTo>
                  <a:pt x="3" y="520"/>
                </a:lnTo>
                <a:lnTo>
                  <a:pt x="7" y="605"/>
                </a:lnTo>
                <a:lnTo>
                  <a:pt x="10" y="722"/>
                </a:lnTo>
                <a:lnTo>
                  <a:pt x="10" y="722"/>
                </a:lnTo>
                <a:lnTo>
                  <a:pt x="17" y="734"/>
                </a:lnTo>
                <a:lnTo>
                  <a:pt x="23" y="745"/>
                </a:lnTo>
                <a:lnTo>
                  <a:pt x="30" y="757"/>
                </a:lnTo>
                <a:lnTo>
                  <a:pt x="30" y="757"/>
                </a:lnTo>
                <a:lnTo>
                  <a:pt x="37" y="762"/>
                </a:lnTo>
                <a:lnTo>
                  <a:pt x="48" y="769"/>
                </a:lnTo>
                <a:lnTo>
                  <a:pt x="78" y="784"/>
                </a:lnTo>
                <a:lnTo>
                  <a:pt x="107" y="797"/>
                </a:lnTo>
                <a:lnTo>
                  <a:pt x="120" y="802"/>
                </a:lnTo>
                <a:lnTo>
                  <a:pt x="120" y="802"/>
                </a:lnTo>
                <a:lnTo>
                  <a:pt x="122" y="800"/>
                </a:lnTo>
                <a:lnTo>
                  <a:pt x="124" y="798"/>
                </a:lnTo>
                <a:lnTo>
                  <a:pt x="127" y="789"/>
                </a:lnTo>
                <a:lnTo>
                  <a:pt x="130" y="777"/>
                </a:lnTo>
                <a:lnTo>
                  <a:pt x="150" y="777"/>
                </a:lnTo>
                <a:lnTo>
                  <a:pt x="150" y="777"/>
                </a:lnTo>
                <a:lnTo>
                  <a:pt x="157" y="800"/>
                </a:lnTo>
                <a:lnTo>
                  <a:pt x="165" y="837"/>
                </a:lnTo>
                <a:lnTo>
                  <a:pt x="165" y="837"/>
                </a:lnTo>
                <a:lnTo>
                  <a:pt x="169" y="848"/>
                </a:lnTo>
                <a:lnTo>
                  <a:pt x="173" y="857"/>
                </a:lnTo>
                <a:lnTo>
                  <a:pt x="180" y="867"/>
                </a:lnTo>
                <a:lnTo>
                  <a:pt x="180" y="867"/>
                </a:lnTo>
                <a:lnTo>
                  <a:pt x="182" y="868"/>
                </a:lnTo>
                <a:lnTo>
                  <a:pt x="184" y="869"/>
                </a:lnTo>
                <a:lnTo>
                  <a:pt x="189" y="871"/>
                </a:lnTo>
                <a:lnTo>
                  <a:pt x="195" y="872"/>
                </a:lnTo>
                <a:lnTo>
                  <a:pt x="190" y="977"/>
                </a:lnTo>
                <a:lnTo>
                  <a:pt x="225" y="972"/>
                </a:lnTo>
                <a:lnTo>
                  <a:pt x="225" y="972"/>
                </a:lnTo>
                <a:lnTo>
                  <a:pt x="227" y="1035"/>
                </a:lnTo>
                <a:lnTo>
                  <a:pt x="229" y="1082"/>
                </a:lnTo>
                <a:lnTo>
                  <a:pt x="230" y="1112"/>
                </a:lnTo>
                <a:lnTo>
                  <a:pt x="230" y="1112"/>
                </a:lnTo>
                <a:lnTo>
                  <a:pt x="232" y="1154"/>
                </a:lnTo>
                <a:lnTo>
                  <a:pt x="232" y="1228"/>
                </a:lnTo>
                <a:lnTo>
                  <a:pt x="229" y="1303"/>
                </a:lnTo>
                <a:lnTo>
                  <a:pt x="228" y="1332"/>
                </a:lnTo>
                <a:lnTo>
                  <a:pt x="225" y="1348"/>
                </a:lnTo>
                <a:lnTo>
                  <a:pt x="225" y="1348"/>
                </a:lnTo>
                <a:lnTo>
                  <a:pt x="223" y="1363"/>
                </a:lnTo>
                <a:lnTo>
                  <a:pt x="222" y="1388"/>
                </a:lnTo>
                <a:lnTo>
                  <a:pt x="218" y="1453"/>
                </a:lnTo>
                <a:lnTo>
                  <a:pt x="215" y="1518"/>
                </a:lnTo>
                <a:lnTo>
                  <a:pt x="215" y="1558"/>
                </a:lnTo>
                <a:lnTo>
                  <a:pt x="215" y="1558"/>
                </a:lnTo>
                <a:lnTo>
                  <a:pt x="217" y="1570"/>
                </a:lnTo>
                <a:lnTo>
                  <a:pt x="219" y="1582"/>
                </a:lnTo>
                <a:lnTo>
                  <a:pt x="225" y="1610"/>
                </a:lnTo>
                <a:lnTo>
                  <a:pt x="235" y="1643"/>
                </a:lnTo>
                <a:lnTo>
                  <a:pt x="235" y="1643"/>
                </a:lnTo>
                <a:lnTo>
                  <a:pt x="240" y="1642"/>
                </a:lnTo>
                <a:lnTo>
                  <a:pt x="245" y="1642"/>
                </a:lnTo>
                <a:lnTo>
                  <a:pt x="255" y="1643"/>
                </a:lnTo>
                <a:lnTo>
                  <a:pt x="255" y="1643"/>
                </a:lnTo>
                <a:lnTo>
                  <a:pt x="260" y="1645"/>
                </a:lnTo>
                <a:lnTo>
                  <a:pt x="263" y="1646"/>
                </a:lnTo>
                <a:lnTo>
                  <a:pt x="264" y="1647"/>
                </a:lnTo>
                <a:lnTo>
                  <a:pt x="264" y="1650"/>
                </a:lnTo>
                <a:lnTo>
                  <a:pt x="262" y="1652"/>
                </a:lnTo>
                <a:lnTo>
                  <a:pt x="260" y="1653"/>
                </a:lnTo>
                <a:lnTo>
                  <a:pt x="260" y="1653"/>
                </a:lnTo>
                <a:lnTo>
                  <a:pt x="210" y="1724"/>
                </a:lnTo>
                <a:lnTo>
                  <a:pt x="210" y="1724"/>
                </a:lnTo>
                <a:lnTo>
                  <a:pt x="205" y="1732"/>
                </a:lnTo>
                <a:lnTo>
                  <a:pt x="203" y="1739"/>
                </a:lnTo>
                <a:lnTo>
                  <a:pt x="204" y="1746"/>
                </a:lnTo>
                <a:lnTo>
                  <a:pt x="205" y="1754"/>
                </a:lnTo>
                <a:lnTo>
                  <a:pt x="205" y="1754"/>
                </a:lnTo>
                <a:lnTo>
                  <a:pt x="207" y="1762"/>
                </a:lnTo>
                <a:lnTo>
                  <a:pt x="208" y="1764"/>
                </a:lnTo>
                <a:lnTo>
                  <a:pt x="210" y="1764"/>
                </a:lnTo>
                <a:lnTo>
                  <a:pt x="210" y="1764"/>
                </a:lnTo>
                <a:lnTo>
                  <a:pt x="245" y="1769"/>
                </a:lnTo>
                <a:lnTo>
                  <a:pt x="290" y="1774"/>
                </a:lnTo>
                <a:lnTo>
                  <a:pt x="290" y="1774"/>
                </a:lnTo>
                <a:lnTo>
                  <a:pt x="294" y="1774"/>
                </a:lnTo>
                <a:lnTo>
                  <a:pt x="298" y="1772"/>
                </a:lnTo>
                <a:lnTo>
                  <a:pt x="305" y="1767"/>
                </a:lnTo>
                <a:lnTo>
                  <a:pt x="313" y="1760"/>
                </a:lnTo>
                <a:lnTo>
                  <a:pt x="320" y="1751"/>
                </a:lnTo>
                <a:lnTo>
                  <a:pt x="333" y="1734"/>
                </a:lnTo>
                <a:lnTo>
                  <a:pt x="340" y="1724"/>
                </a:lnTo>
                <a:lnTo>
                  <a:pt x="340" y="1724"/>
                </a:lnTo>
                <a:lnTo>
                  <a:pt x="342" y="1720"/>
                </a:lnTo>
                <a:lnTo>
                  <a:pt x="342" y="1714"/>
                </a:lnTo>
                <a:lnTo>
                  <a:pt x="342" y="1695"/>
                </a:lnTo>
                <a:lnTo>
                  <a:pt x="338" y="1673"/>
                </a:lnTo>
                <a:lnTo>
                  <a:pt x="335" y="1653"/>
                </a:lnTo>
                <a:lnTo>
                  <a:pt x="335" y="1653"/>
                </a:lnTo>
                <a:lnTo>
                  <a:pt x="332" y="1640"/>
                </a:lnTo>
                <a:lnTo>
                  <a:pt x="329" y="1632"/>
                </a:lnTo>
                <a:lnTo>
                  <a:pt x="327" y="1630"/>
                </a:lnTo>
                <a:lnTo>
                  <a:pt x="325" y="1628"/>
                </a:lnTo>
                <a:lnTo>
                  <a:pt x="340" y="1608"/>
                </a:lnTo>
                <a:lnTo>
                  <a:pt x="350" y="1563"/>
                </a:lnTo>
                <a:lnTo>
                  <a:pt x="350" y="1563"/>
                </a:lnTo>
                <a:lnTo>
                  <a:pt x="352" y="1547"/>
                </a:lnTo>
                <a:lnTo>
                  <a:pt x="353" y="1521"/>
                </a:lnTo>
                <a:lnTo>
                  <a:pt x="353" y="1493"/>
                </a:lnTo>
                <a:lnTo>
                  <a:pt x="355" y="1473"/>
                </a:lnTo>
                <a:lnTo>
                  <a:pt x="355" y="1473"/>
                </a:lnTo>
                <a:lnTo>
                  <a:pt x="368" y="1403"/>
                </a:lnTo>
                <a:lnTo>
                  <a:pt x="375" y="1362"/>
                </a:lnTo>
                <a:lnTo>
                  <a:pt x="378" y="1347"/>
                </a:lnTo>
                <a:lnTo>
                  <a:pt x="380" y="1338"/>
                </a:lnTo>
                <a:lnTo>
                  <a:pt x="380" y="1338"/>
                </a:lnTo>
                <a:lnTo>
                  <a:pt x="384" y="1323"/>
                </a:lnTo>
                <a:lnTo>
                  <a:pt x="389" y="1293"/>
                </a:lnTo>
                <a:lnTo>
                  <a:pt x="405" y="1204"/>
                </a:lnTo>
                <a:lnTo>
                  <a:pt x="425" y="1077"/>
                </a:lnTo>
                <a:lnTo>
                  <a:pt x="425" y="1077"/>
                </a:lnTo>
                <a:lnTo>
                  <a:pt x="458" y="1185"/>
                </a:lnTo>
                <a:lnTo>
                  <a:pt x="490" y="1298"/>
                </a:lnTo>
                <a:lnTo>
                  <a:pt x="490" y="1298"/>
                </a:lnTo>
                <a:lnTo>
                  <a:pt x="489" y="1323"/>
                </a:lnTo>
                <a:lnTo>
                  <a:pt x="485" y="1370"/>
                </a:lnTo>
                <a:lnTo>
                  <a:pt x="480" y="1448"/>
                </a:lnTo>
                <a:lnTo>
                  <a:pt x="480" y="1448"/>
                </a:lnTo>
                <a:lnTo>
                  <a:pt x="475" y="1538"/>
                </a:lnTo>
                <a:lnTo>
                  <a:pt x="472" y="1596"/>
                </a:lnTo>
                <a:lnTo>
                  <a:pt x="470" y="1623"/>
                </a:lnTo>
                <a:lnTo>
                  <a:pt x="470" y="1623"/>
                </a:lnTo>
                <a:lnTo>
                  <a:pt x="473" y="1628"/>
                </a:lnTo>
                <a:lnTo>
                  <a:pt x="478" y="1635"/>
                </a:lnTo>
                <a:lnTo>
                  <a:pt x="485" y="1643"/>
                </a:lnTo>
                <a:lnTo>
                  <a:pt x="485" y="1643"/>
                </a:lnTo>
                <a:lnTo>
                  <a:pt x="490" y="1684"/>
                </a:lnTo>
                <a:lnTo>
                  <a:pt x="490" y="1684"/>
                </a:lnTo>
                <a:lnTo>
                  <a:pt x="492" y="1690"/>
                </a:lnTo>
                <a:lnTo>
                  <a:pt x="495" y="1695"/>
                </a:lnTo>
                <a:lnTo>
                  <a:pt x="500" y="1704"/>
                </a:lnTo>
                <a:lnTo>
                  <a:pt x="500" y="1704"/>
                </a:lnTo>
                <a:lnTo>
                  <a:pt x="503" y="1705"/>
                </a:lnTo>
                <a:lnTo>
                  <a:pt x="509" y="1707"/>
                </a:lnTo>
                <a:lnTo>
                  <a:pt x="528" y="1711"/>
                </a:lnTo>
                <a:lnTo>
                  <a:pt x="565" y="1719"/>
                </a:lnTo>
                <a:lnTo>
                  <a:pt x="565" y="1719"/>
                </a:lnTo>
                <a:lnTo>
                  <a:pt x="613" y="1730"/>
                </a:lnTo>
                <a:lnTo>
                  <a:pt x="643" y="1735"/>
                </a:lnTo>
                <a:lnTo>
                  <a:pt x="665" y="1739"/>
                </a:lnTo>
                <a:lnTo>
                  <a:pt x="665" y="1739"/>
                </a:lnTo>
                <a:lnTo>
                  <a:pt x="679" y="1739"/>
                </a:lnTo>
                <a:lnTo>
                  <a:pt x="690" y="1739"/>
                </a:lnTo>
                <a:lnTo>
                  <a:pt x="699" y="1736"/>
                </a:lnTo>
                <a:lnTo>
                  <a:pt x="705" y="1734"/>
                </a:lnTo>
                <a:lnTo>
                  <a:pt x="705" y="1734"/>
                </a:lnTo>
                <a:lnTo>
                  <a:pt x="710" y="1730"/>
                </a:lnTo>
                <a:lnTo>
                  <a:pt x="713" y="1725"/>
                </a:lnTo>
                <a:lnTo>
                  <a:pt x="715" y="1720"/>
                </a:lnTo>
                <a:lnTo>
                  <a:pt x="715" y="1714"/>
                </a:lnTo>
                <a:lnTo>
                  <a:pt x="715" y="1699"/>
                </a:lnTo>
                <a:lnTo>
                  <a:pt x="715" y="1699"/>
                </a:lnTo>
                <a:lnTo>
                  <a:pt x="713" y="1696"/>
                </a:lnTo>
                <a:lnTo>
                  <a:pt x="708" y="1692"/>
                </a:lnTo>
                <a:lnTo>
                  <a:pt x="690" y="1684"/>
                </a:lnTo>
                <a:lnTo>
                  <a:pt x="660" y="1668"/>
                </a:lnTo>
                <a:lnTo>
                  <a:pt x="660" y="1668"/>
                </a:lnTo>
                <a:lnTo>
                  <a:pt x="623" y="163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5" y="1608"/>
                </a:lnTo>
                <a:lnTo>
                  <a:pt x="588" y="1608"/>
                </a:lnTo>
                <a:lnTo>
                  <a:pt x="590" y="1606"/>
                </a:lnTo>
                <a:lnTo>
                  <a:pt x="595" y="1600"/>
                </a:lnTo>
                <a:lnTo>
                  <a:pt x="605" y="1588"/>
                </a:lnTo>
                <a:lnTo>
                  <a:pt x="605" y="1588"/>
                </a:lnTo>
                <a:lnTo>
                  <a:pt x="607" y="1583"/>
                </a:lnTo>
                <a:lnTo>
                  <a:pt x="608" y="1570"/>
                </a:lnTo>
                <a:lnTo>
                  <a:pt x="613" y="1529"/>
                </a:lnTo>
                <a:lnTo>
                  <a:pt x="617" y="1488"/>
                </a:lnTo>
                <a:lnTo>
                  <a:pt x="620" y="1463"/>
                </a:lnTo>
                <a:lnTo>
                  <a:pt x="620" y="1463"/>
                </a:lnTo>
                <a:lnTo>
                  <a:pt x="623" y="1447"/>
                </a:lnTo>
                <a:lnTo>
                  <a:pt x="627" y="1412"/>
                </a:lnTo>
                <a:lnTo>
                  <a:pt x="635" y="1309"/>
                </a:lnTo>
                <a:lnTo>
                  <a:pt x="650" y="1147"/>
                </a:lnTo>
                <a:lnTo>
                  <a:pt x="650" y="1147"/>
                </a:lnTo>
                <a:lnTo>
                  <a:pt x="650" y="1131"/>
                </a:lnTo>
                <a:lnTo>
                  <a:pt x="647" y="1104"/>
                </a:lnTo>
                <a:lnTo>
                  <a:pt x="637" y="1027"/>
                </a:lnTo>
                <a:lnTo>
                  <a:pt x="620" y="922"/>
                </a:lnTo>
                <a:lnTo>
                  <a:pt x="620" y="922"/>
                </a:lnTo>
                <a:lnTo>
                  <a:pt x="640" y="917"/>
                </a:lnTo>
                <a:lnTo>
                  <a:pt x="640" y="917"/>
                </a:lnTo>
                <a:lnTo>
                  <a:pt x="639" y="912"/>
                </a:lnTo>
                <a:lnTo>
                  <a:pt x="634" y="898"/>
                </a:lnTo>
                <a:lnTo>
                  <a:pt x="615" y="858"/>
                </a:lnTo>
                <a:lnTo>
                  <a:pt x="597" y="818"/>
                </a:lnTo>
                <a:lnTo>
                  <a:pt x="592" y="805"/>
                </a:lnTo>
                <a:lnTo>
                  <a:pt x="590" y="802"/>
                </a:lnTo>
                <a:lnTo>
                  <a:pt x="590" y="802"/>
                </a:lnTo>
                <a:lnTo>
                  <a:pt x="592" y="802"/>
                </a:lnTo>
                <a:lnTo>
                  <a:pt x="593" y="800"/>
                </a:lnTo>
                <a:lnTo>
                  <a:pt x="595" y="793"/>
                </a:lnTo>
                <a:lnTo>
                  <a:pt x="599" y="783"/>
                </a:lnTo>
                <a:lnTo>
                  <a:pt x="605" y="772"/>
                </a:lnTo>
                <a:lnTo>
                  <a:pt x="605" y="772"/>
                </a:lnTo>
                <a:lnTo>
                  <a:pt x="615" y="759"/>
                </a:lnTo>
                <a:lnTo>
                  <a:pt x="620" y="752"/>
                </a:lnTo>
                <a:lnTo>
                  <a:pt x="620" y="752"/>
                </a:lnTo>
                <a:lnTo>
                  <a:pt x="622" y="747"/>
                </a:lnTo>
                <a:lnTo>
                  <a:pt x="623" y="739"/>
                </a:lnTo>
                <a:lnTo>
                  <a:pt x="623" y="719"/>
                </a:lnTo>
                <a:lnTo>
                  <a:pt x="620" y="692"/>
                </a:lnTo>
                <a:lnTo>
                  <a:pt x="630" y="692"/>
                </a:lnTo>
                <a:lnTo>
                  <a:pt x="630" y="692"/>
                </a:lnTo>
                <a:lnTo>
                  <a:pt x="624" y="655"/>
                </a:lnTo>
                <a:lnTo>
                  <a:pt x="617" y="625"/>
                </a:lnTo>
                <a:lnTo>
                  <a:pt x="610" y="601"/>
                </a:lnTo>
                <a:lnTo>
                  <a:pt x="610" y="601"/>
                </a:lnTo>
                <a:lnTo>
                  <a:pt x="605" y="585"/>
                </a:lnTo>
                <a:lnTo>
                  <a:pt x="602" y="570"/>
                </a:lnTo>
                <a:lnTo>
                  <a:pt x="599" y="557"/>
                </a:lnTo>
                <a:lnTo>
                  <a:pt x="595" y="546"/>
                </a:lnTo>
                <a:lnTo>
                  <a:pt x="595" y="546"/>
                </a:lnTo>
                <a:lnTo>
                  <a:pt x="588" y="534"/>
                </a:lnTo>
                <a:lnTo>
                  <a:pt x="578" y="519"/>
                </a:lnTo>
                <a:lnTo>
                  <a:pt x="567" y="504"/>
                </a:lnTo>
                <a:lnTo>
                  <a:pt x="563" y="497"/>
                </a:lnTo>
                <a:lnTo>
                  <a:pt x="560" y="491"/>
                </a:lnTo>
                <a:lnTo>
                  <a:pt x="560" y="491"/>
                </a:lnTo>
                <a:lnTo>
                  <a:pt x="555" y="482"/>
                </a:lnTo>
                <a:lnTo>
                  <a:pt x="545" y="467"/>
                </a:lnTo>
                <a:lnTo>
                  <a:pt x="517" y="427"/>
                </a:lnTo>
                <a:lnTo>
                  <a:pt x="485" y="383"/>
                </a:lnTo>
                <a:lnTo>
                  <a:pt x="473" y="365"/>
                </a:lnTo>
                <a:lnTo>
                  <a:pt x="465" y="351"/>
                </a:lnTo>
                <a:lnTo>
                  <a:pt x="465" y="351"/>
                </a:lnTo>
                <a:lnTo>
                  <a:pt x="460" y="341"/>
                </a:lnTo>
                <a:lnTo>
                  <a:pt x="455" y="333"/>
                </a:lnTo>
                <a:lnTo>
                  <a:pt x="448" y="325"/>
                </a:lnTo>
                <a:lnTo>
                  <a:pt x="443" y="319"/>
                </a:lnTo>
                <a:lnTo>
                  <a:pt x="442" y="318"/>
                </a:lnTo>
                <a:lnTo>
                  <a:pt x="440" y="316"/>
                </a:lnTo>
                <a:lnTo>
                  <a:pt x="440" y="316"/>
                </a:lnTo>
                <a:lnTo>
                  <a:pt x="439" y="313"/>
                </a:lnTo>
                <a:lnTo>
                  <a:pt x="435" y="312"/>
                </a:lnTo>
                <a:lnTo>
                  <a:pt x="423" y="307"/>
                </a:lnTo>
                <a:lnTo>
                  <a:pt x="408" y="302"/>
                </a:lnTo>
                <a:lnTo>
                  <a:pt x="390" y="296"/>
                </a:lnTo>
                <a:lnTo>
                  <a:pt x="390" y="296"/>
                </a:lnTo>
                <a:lnTo>
                  <a:pt x="382" y="293"/>
                </a:lnTo>
                <a:lnTo>
                  <a:pt x="373" y="292"/>
                </a:lnTo>
                <a:lnTo>
                  <a:pt x="365" y="291"/>
                </a:lnTo>
                <a:lnTo>
                  <a:pt x="357" y="292"/>
                </a:lnTo>
                <a:lnTo>
                  <a:pt x="343" y="294"/>
                </a:lnTo>
                <a:lnTo>
                  <a:pt x="330" y="296"/>
                </a:lnTo>
                <a:lnTo>
                  <a:pt x="330" y="296"/>
                </a:lnTo>
                <a:lnTo>
                  <a:pt x="292" y="298"/>
                </a:lnTo>
                <a:lnTo>
                  <a:pt x="273" y="298"/>
                </a:lnTo>
                <a:lnTo>
                  <a:pt x="267" y="297"/>
                </a:lnTo>
                <a:lnTo>
                  <a:pt x="265" y="297"/>
                </a:lnTo>
                <a:lnTo>
                  <a:pt x="265" y="296"/>
                </a:lnTo>
                <a:lnTo>
                  <a:pt x="265" y="296"/>
                </a:lnTo>
                <a:lnTo>
                  <a:pt x="268" y="288"/>
                </a:lnTo>
                <a:lnTo>
                  <a:pt x="269" y="286"/>
                </a:lnTo>
                <a:lnTo>
                  <a:pt x="270" y="286"/>
                </a:lnTo>
                <a:lnTo>
                  <a:pt x="270" y="286"/>
                </a:lnTo>
                <a:lnTo>
                  <a:pt x="275" y="282"/>
                </a:lnTo>
                <a:lnTo>
                  <a:pt x="284" y="271"/>
                </a:lnTo>
                <a:lnTo>
                  <a:pt x="300" y="251"/>
                </a:lnTo>
                <a:lnTo>
                  <a:pt x="300" y="251"/>
                </a:lnTo>
                <a:lnTo>
                  <a:pt x="302" y="248"/>
                </a:lnTo>
                <a:lnTo>
                  <a:pt x="302" y="244"/>
                </a:lnTo>
                <a:lnTo>
                  <a:pt x="300" y="237"/>
                </a:lnTo>
                <a:lnTo>
                  <a:pt x="297" y="231"/>
                </a:lnTo>
                <a:lnTo>
                  <a:pt x="295" y="226"/>
                </a:lnTo>
                <a:lnTo>
                  <a:pt x="295" y="226"/>
                </a:lnTo>
                <a:lnTo>
                  <a:pt x="293" y="206"/>
                </a:lnTo>
                <a:lnTo>
                  <a:pt x="290" y="189"/>
                </a:lnTo>
                <a:lnTo>
                  <a:pt x="290" y="175"/>
                </a:lnTo>
                <a:lnTo>
                  <a:pt x="290" y="175"/>
                </a:lnTo>
                <a:lnTo>
                  <a:pt x="290" y="170"/>
                </a:lnTo>
                <a:lnTo>
                  <a:pt x="289" y="165"/>
                </a:lnTo>
                <a:lnTo>
                  <a:pt x="287" y="162"/>
                </a:lnTo>
                <a:lnTo>
                  <a:pt x="283" y="159"/>
                </a:lnTo>
                <a:lnTo>
                  <a:pt x="277" y="153"/>
                </a:lnTo>
                <a:lnTo>
                  <a:pt x="273" y="149"/>
                </a:lnTo>
                <a:lnTo>
                  <a:pt x="270" y="145"/>
                </a:lnTo>
                <a:lnTo>
                  <a:pt x="270" y="145"/>
                </a:lnTo>
                <a:lnTo>
                  <a:pt x="267" y="138"/>
                </a:lnTo>
                <a:lnTo>
                  <a:pt x="265" y="133"/>
                </a:lnTo>
                <a:lnTo>
                  <a:pt x="265" y="120"/>
                </a:lnTo>
                <a:lnTo>
                  <a:pt x="265" y="120"/>
                </a:lnTo>
                <a:lnTo>
                  <a:pt x="265" y="115"/>
                </a:lnTo>
                <a:lnTo>
                  <a:pt x="264" y="112"/>
                </a:lnTo>
                <a:lnTo>
                  <a:pt x="260" y="105"/>
                </a:lnTo>
                <a:lnTo>
                  <a:pt x="255" y="98"/>
                </a:lnTo>
                <a:lnTo>
                  <a:pt x="250" y="90"/>
                </a:lnTo>
                <a:lnTo>
                  <a:pt x="250" y="90"/>
                </a:lnTo>
                <a:lnTo>
                  <a:pt x="243" y="82"/>
                </a:lnTo>
                <a:lnTo>
                  <a:pt x="235" y="73"/>
                </a:lnTo>
                <a:lnTo>
                  <a:pt x="225" y="65"/>
                </a:lnTo>
                <a:lnTo>
                  <a:pt x="225" y="65"/>
                </a:lnTo>
                <a:close/>
                <a:moveTo>
                  <a:pt x="480" y="501"/>
                </a:moveTo>
                <a:lnTo>
                  <a:pt x="480" y="501"/>
                </a:lnTo>
                <a:lnTo>
                  <a:pt x="495" y="532"/>
                </a:lnTo>
                <a:lnTo>
                  <a:pt x="507" y="556"/>
                </a:lnTo>
                <a:lnTo>
                  <a:pt x="515" y="571"/>
                </a:lnTo>
                <a:lnTo>
                  <a:pt x="515" y="571"/>
                </a:lnTo>
                <a:lnTo>
                  <a:pt x="523" y="585"/>
                </a:lnTo>
                <a:lnTo>
                  <a:pt x="533" y="608"/>
                </a:lnTo>
                <a:lnTo>
                  <a:pt x="542" y="629"/>
                </a:lnTo>
                <a:lnTo>
                  <a:pt x="545" y="641"/>
                </a:lnTo>
                <a:lnTo>
                  <a:pt x="545" y="641"/>
                </a:lnTo>
                <a:lnTo>
                  <a:pt x="549" y="650"/>
                </a:lnTo>
                <a:lnTo>
                  <a:pt x="554" y="663"/>
                </a:lnTo>
                <a:lnTo>
                  <a:pt x="560" y="675"/>
                </a:lnTo>
                <a:lnTo>
                  <a:pt x="565" y="681"/>
                </a:lnTo>
                <a:lnTo>
                  <a:pt x="565" y="681"/>
                </a:lnTo>
                <a:lnTo>
                  <a:pt x="567" y="683"/>
                </a:lnTo>
                <a:lnTo>
                  <a:pt x="567" y="685"/>
                </a:lnTo>
                <a:lnTo>
                  <a:pt x="564" y="690"/>
                </a:lnTo>
                <a:lnTo>
                  <a:pt x="560" y="697"/>
                </a:lnTo>
                <a:lnTo>
                  <a:pt x="545" y="712"/>
                </a:lnTo>
                <a:lnTo>
                  <a:pt x="545" y="712"/>
                </a:lnTo>
                <a:lnTo>
                  <a:pt x="520" y="668"/>
                </a:lnTo>
                <a:lnTo>
                  <a:pt x="504" y="638"/>
                </a:lnTo>
                <a:lnTo>
                  <a:pt x="495" y="621"/>
                </a:lnTo>
                <a:lnTo>
                  <a:pt x="495" y="621"/>
                </a:lnTo>
                <a:lnTo>
                  <a:pt x="488" y="559"/>
                </a:lnTo>
                <a:lnTo>
                  <a:pt x="480" y="501"/>
                </a:lnTo>
                <a:lnTo>
                  <a:pt x="480" y="501"/>
                </a:lnTo>
                <a:close/>
                <a:moveTo>
                  <a:pt x="130" y="586"/>
                </a:moveTo>
                <a:lnTo>
                  <a:pt x="130" y="576"/>
                </a:lnTo>
                <a:lnTo>
                  <a:pt x="185" y="646"/>
                </a:lnTo>
                <a:lnTo>
                  <a:pt x="185" y="646"/>
                </a:lnTo>
                <a:lnTo>
                  <a:pt x="190" y="670"/>
                </a:lnTo>
                <a:lnTo>
                  <a:pt x="194" y="688"/>
                </a:lnTo>
                <a:lnTo>
                  <a:pt x="195" y="697"/>
                </a:lnTo>
                <a:lnTo>
                  <a:pt x="195" y="697"/>
                </a:lnTo>
                <a:lnTo>
                  <a:pt x="194" y="697"/>
                </a:lnTo>
                <a:lnTo>
                  <a:pt x="190" y="698"/>
                </a:lnTo>
                <a:lnTo>
                  <a:pt x="180" y="697"/>
                </a:lnTo>
                <a:lnTo>
                  <a:pt x="169" y="695"/>
                </a:lnTo>
                <a:lnTo>
                  <a:pt x="160" y="697"/>
                </a:lnTo>
                <a:lnTo>
                  <a:pt x="160" y="697"/>
                </a:lnTo>
                <a:lnTo>
                  <a:pt x="158" y="697"/>
                </a:lnTo>
                <a:lnTo>
                  <a:pt x="157" y="695"/>
                </a:lnTo>
                <a:lnTo>
                  <a:pt x="158" y="690"/>
                </a:lnTo>
                <a:lnTo>
                  <a:pt x="159" y="685"/>
                </a:lnTo>
                <a:lnTo>
                  <a:pt x="160" y="681"/>
                </a:lnTo>
                <a:lnTo>
                  <a:pt x="160" y="681"/>
                </a:lnTo>
                <a:lnTo>
                  <a:pt x="154" y="679"/>
                </a:lnTo>
                <a:lnTo>
                  <a:pt x="143" y="675"/>
                </a:lnTo>
                <a:lnTo>
                  <a:pt x="125" y="671"/>
                </a:lnTo>
                <a:lnTo>
                  <a:pt x="130" y="58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F0DF66-707D-548D-1060-79C22A3579FF}"/>
              </a:ext>
            </a:extLst>
          </p:cNvPr>
          <p:cNvGrpSpPr/>
          <p:nvPr/>
        </p:nvGrpSpPr>
        <p:grpSpPr>
          <a:xfrm>
            <a:off x="7113086" y="3874168"/>
            <a:ext cx="1450631" cy="2498308"/>
            <a:chOff x="1446213" y="3560763"/>
            <a:chExt cx="1485900" cy="2559050"/>
          </a:xfr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</p:grpSpPr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F7D38FE9-CF11-75A7-36FF-9A3EC6620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6213" y="3560763"/>
              <a:ext cx="1485900" cy="2559050"/>
            </a:xfrm>
            <a:custGeom>
              <a:avLst/>
              <a:gdLst>
                <a:gd name="T0" fmla="*/ 900 w 936"/>
                <a:gd name="T1" fmla="*/ 48 h 1612"/>
                <a:gd name="T2" fmla="*/ 860 w 936"/>
                <a:gd name="T3" fmla="*/ 7 h 1612"/>
                <a:gd name="T4" fmla="*/ 828 w 936"/>
                <a:gd name="T5" fmla="*/ 7 h 1612"/>
                <a:gd name="T6" fmla="*/ 785 w 936"/>
                <a:gd name="T7" fmla="*/ 22 h 1612"/>
                <a:gd name="T8" fmla="*/ 735 w 936"/>
                <a:gd name="T9" fmla="*/ 22 h 1612"/>
                <a:gd name="T10" fmla="*/ 695 w 936"/>
                <a:gd name="T11" fmla="*/ 37 h 1612"/>
                <a:gd name="T12" fmla="*/ 667 w 936"/>
                <a:gd name="T13" fmla="*/ 74 h 1612"/>
                <a:gd name="T14" fmla="*/ 660 w 936"/>
                <a:gd name="T15" fmla="*/ 117 h 1612"/>
                <a:gd name="T16" fmla="*/ 634 w 936"/>
                <a:gd name="T17" fmla="*/ 137 h 1612"/>
                <a:gd name="T18" fmla="*/ 615 w 936"/>
                <a:gd name="T19" fmla="*/ 147 h 1612"/>
                <a:gd name="T20" fmla="*/ 600 w 936"/>
                <a:gd name="T21" fmla="*/ 177 h 1612"/>
                <a:gd name="T22" fmla="*/ 518 w 936"/>
                <a:gd name="T23" fmla="*/ 141 h 1612"/>
                <a:gd name="T24" fmla="*/ 480 w 936"/>
                <a:gd name="T25" fmla="*/ 152 h 1612"/>
                <a:gd name="T26" fmla="*/ 402 w 936"/>
                <a:gd name="T27" fmla="*/ 219 h 1612"/>
                <a:gd name="T28" fmla="*/ 299 w 936"/>
                <a:gd name="T29" fmla="*/ 437 h 1612"/>
                <a:gd name="T30" fmla="*/ 252 w 936"/>
                <a:gd name="T31" fmla="*/ 574 h 1612"/>
                <a:gd name="T32" fmla="*/ 209 w 936"/>
                <a:gd name="T33" fmla="*/ 649 h 1612"/>
                <a:gd name="T34" fmla="*/ 170 w 936"/>
                <a:gd name="T35" fmla="*/ 680 h 1612"/>
                <a:gd name="T36" fmla="*/ 163 w 936"/>
                <a:gd name="T37" fmla="*/ 826 h 1612"/>
                <a:gd name="T38" fmla="*/ 100 w 936"/>
                <a:gd name="T39" fmla="*/ 1139 h 1612"/>
                <a:gd name="T40" fmla="*/ 50 w 936"/>
                <a:gd name="T41" fmla="*/ 1184 h 1612"/>
                <a:gd name="T42" fmla="*/ 9 w 936"/>
                <a:gd name="T43" fmla="*/ 1312 h 1612"/>
                <a:gd name="T44" fmla="*/ 9 w 936"/>
                <a:gd name="T45" fmla="*/ 1423 h 1612"/>
                <a:gd name="T46" fmla="*/ 0 w 936"/>
                <a:gd name="T47" fmla="*/ 1575 h 1612"/>
                <a:gd name="T48" fmla="*/ 8 w 936"/>
                <a:gd name="T49" fmla="*/ 1607 h 1612"/>
                <a:gd name="T50" fmla="*/ 84 w 936"/>
                <a:gd name="T51" fmla="*/ 1612 h 1612"/>
                <a:gd name="T52" fmla="*/ 103 w 936"/>
                <a:gd name="T53" fmla="*/ 1592 h 1612"/>
                <a:gd name="T54" fmla="*/ 113 w 936"/>
                <a:gd name="T55" fmla="*/ 1493 h 1612"/>
                <a:gd name="T56" fmla="*/ 140 w 936"/>
                <a:gd name="T57" fmla="*/ 1475 h 1612"/>
                <a:gd name="T58" fmla="*/ 279 w 936"/>
                <a:gd name="T59" fmla="*/ 1219 h 1612"/>
                <a:gd name="T60" fmla="*/ 365 w 936"/>
                <a:gd name="T61" fmla="*/ 1054 h 1612"/>
                <a:gd name="T62" fmla="*/ 423 w 936"/>
                <a:gd name="T63" fmla="*/ 986 h 1612"/>
                <a:gd name="T64" fmla="*/ 473 w 936"/>
                <a:gd name="T65" fmla="*/ 970 h 1612"/>
                <a:gd name="T66" fmla="*/ 615 w 936"/>
                <a:gd name="T67" fmla="*/ 1059 h 1612"/>
                <a:gd name="T68" fmla="*/ 695 w 936"/>
                <a:gd name="T69" fmla="*/ 1084 h 1612"/>
                <a:gd name="T70" fmla="*/ 677 w 936"/>
                <a:gd name="T71" fmla="*/ 1318 h 1612"/>
                <a:gd name="T72" fmla="*/ 685 w 936"/>
                <a:gd name="T73" fmla="*/ 1434 h 1612"/>
                <a:gd name="T74" fmla="*/ 690 w 936"/>
                <a:gd name="T75" fmla="*/ 1480 h 1612"/>
                <a:gd name="T76" fmla="*/ 695 w 936"/>
                <a:gd name="T77" fmla="*/ 1521 h 1612"/>
                <a:gd name="T78" fmla="*/ 747 w 936"/>
                <a:gd name="T79" fmla="*/ 1516 h 1612"/>
                <a:gd name="T80" fmla="*/ 834 w 936"/>
                <a:gd name="T81" fmla="*/ 1527 h 1612"/>
                <a:gd name="T82" fmla="*/ 905 w 936"/>
                <a:gd name="T83" fmla="*/ 1530 h 1612"/>
                <a:gd name="T84" fmla="*/ 936 w 936"/>
                <a:gd name="T85" fmla="*/ 1505 h 1612"/>
                <a:gd name="T86" fmla="*/ 869 w 936"/>
                <a:gd name="T87" fmla="*/ 1234 h 1612"/>
                <a:gd name="T88" fmla="*/ 884 w 936"/>
                <a:gd name="T89" fmla="*/ 1113 h 1612"/>
                <a:gd name="T90" fmla="*/ 858 w 936"/>
                <a:gd name="T91" fmla="*/ 1019 h 1612"/>
                <a:gd name="T92" fmla="*/ 734 w 936"/>
                <a:gd name="T93" fmla="*/ 911 h 1612"/>
                <a:gd name="T94" fmla="*/ 640 w 936"/>
                <a:gd name="T95" fmla="*/ 768 h 1612"/>
                <a:gd name="T96" fmla="*/ 585 w 936"/>
                <a:gd name="T97" fmla="*/ 683 h 1612"/>
                <a:gd name="T98" fmla="*/ 602 w 936"/>
                <a:gd name="T99" fmla="*/ 612 h 1612"/>
                <a:gd name="T100" fmla="*/ 650 w 936"/>
                <a:gd name="T101" fmla="*/ 668 h 1612"/>
                <a:gd name="T102" fmla="*/ 710 w 936"/>
                <a:gd name="T103" fmla="*/ 708 h 1612"/>
                <a:gd name="T104" fmla="*/ 765 w 936"/>
                <a:gd name="T105" fmla="*/ 683 h 1612"/>
                <a:gd name="T106" fmla="*/ 789 w 936"/>
                <a:gd name="T107" fmla="*/ 585 h 1612"/>
                <a:gd name="T108" fmla="*/ 820 w 936"/>
                <a:gd name="T109" fmla="*/ 437 h 1612"/>
                <a:gd name="T110" fmla="*/ 800 w 936"/>
                <a:gd name="T111" fmla="*/ 397 h 1612"/>
                <a:gd name="T112" fmla="*/ 760 w 936"/>
                <a:gd name="T113" fmla="*/ 277 h 1612"/>
                <a:gd name="T114" fmla="*/ 870 w 936"/>
                <a:gd name="T115" fmla="*/ 192 h 1612"/>
                <a:gd name="T116" fmla="*/ 880 w 936"/>
                <a:gd name="T117" fmla="*/ 162 h 1612"/>
                <a:gd name="T118" fmla="*/ 880 w 936"/>
                <a:gd name="T119" fmla="*/ 137 h 1612"/>
                <a:gd name="T120" fmla="*/ 880 w 936"/>
                <a:gd name="T121" fmla="*/ 117 h 1612"/>
                <a:gd name="T122" fmla="*/ 864 w 936"/>
                <a:gd name="T123" fmla="*/ 83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1612">
                  <a:moveTo>
                    <a:pt x="865" y="82"/>
                  </a:moveTo>
                  <a:lnTo>
                    <a:pt x="865" y="82"/>
                  </a:lnTo>
                  <a:lnTo>
                    <a:pt x="874" y="74"/>
                  </a:lnTo>
                  <a:lnTo>
                    <a:pt x="887" y="63"/>
                  </a:lnTo>
                  <a:lnTo>
                    <a:pt x="898" y="52"/>
                  </a:lnTo>
                  <a:lnTo>
                    <a:pt x="900" y="48"/>
                  </a:lnTo>
                  <a:lnTo>
                    <a:pt x="900" y="47"/>
                  </a:lnTo>
                  <a:lnTo>
                    <a:pt x="900" y="47"/>
                  </a:lnTo>
                  <a:lnTo>
                    <a:pt x="893" y="40"/>
                  </a:lnTo>
                  <a:lnTo>
                    <a:pt x="880" y="28"/>
                  </a:lnTo>
                  <a:lnTo>
                    <a:pt x="860" y="7"/>
                  </a:lnTo>
                  <a:lnTo>
                    <a:pt x="860" y="7"/>
                  </a:lnTo>
                  <a:lnTo>
                    <a:pt x="855" y="3"/>
                  </a:lnTo>
                  <a:lnTo>
                    <a:pt x="850" y="2"/>
                  </a:lnTo>
                  <a:lnTo>
                    <a:pt x="845" y="0"/>
                  </a:lnTo>
                  <a:lnTo>
                    <a:pt x="840" y="2"/>
                  </a:lnTo>
                  <a:lnTo>
                    <a:pt x="840" y="2"/>
                  </a:lnTo>
                  <a:lnTo>
                    <a:pt x="828" y="7"/>
                  </a:lnTo>
                  <a:lnTo>
                    <a:pt x="820" y="12"/>
                  </a:lnTo>
                  <a:lnTo>
                    <a:pt x="820" y="12"/>
                  </a:lnTo>
                  <a:lnTo>
                    <a:pt x="807" y="17"/>
                  </a:lnTo>
                  <a:lnTo>
                    <a:pt x="795" y="20"/>
                  </a:lnTo>
                  <a:lnTo>
                    <a:pt x="790" y="22"/>
                  </a:lnTo>
                  <a:lnTo>
                    <a:pt x="785" y="22"/>
                  </a:lnTo>
                  <a:lnTo>
                    <a:pt x="785" y="22"/>
                  </a:lnTo>
                  <a:lnTo>
                    <a:pt x="762" y="18"/>
                  </a:lnTo>
                  <a:lnTo>
                    <a:pt x="754" y="18"/>
                  </a:lnTo>
                  <a:lnTo>
                    <a:pt x="748" y="18"/>
                  </a:lnTo>
                  <a:lnTo>
                    <a:pt x="742" y="19"/>
                  </a:lnTo>
                  <a:lnTo>
                    <a:pt x="735" y="22"/>
                  </a:lnTo>
                  <a:lnTo>
                    <a:pt x="735" y="22"/>
                  </a:lnTo>
                  <a:lnTo>
                    <a:pt x="729" y="24"/>
                  </a:lnTo>
                  <a:lnTo>
                    <a:pt x="724" y="27"/>
                  </a:lnTo>
                  <a:lnTo>
                    <a:pt x="713" y="29"/>
                  </a:lnTo>
                  <a:lnTo>
                    <a:pt x="700" y="34"/>
                  </a:lnTo>
                  <a:lnTo>
                    <a:pt x="695" y="37"/>
                  </a:lnTo>
                  <a:lnTo>
                    <a:pt x="690" y="42"/>
                  </a:lnTo>
                  <a:lnTo>
                    <a:pt x="690" y="42"/>
                  </a:lnTo>
                  <a:lnTo>
                    <a:pt x="680" y="52"/>
                  </a:lnTo>
                  <a:lnTo>
                    <a:pt x="673" y="63"/>
                  </a:lnTo>
                  <a:lnTo>
                    <a:pt x="669" y="68"/>
                  </a:lnTo>
                  <a:lnTo>
                    <a:pt x="667" y="74"/>
                  </a:lnTo>
                  <a:lnTo>
                    <a:pt x="665" y="80"/>
                  </a:lnTo>
                  <a:lnTo>
                    <a:pt x="665" y="87"/>
                  </a:lnTo>
                  <a:lnTo>
                    <a:pt x="665" y="87"/>
                  </a:lnTo>
                  <a:lnTo>
                    <a:pt x="665" y="94"/>
                  </a:lnTo>
                  <a:lnTo>
                    <a:pt x="664" y="102"/>
                  </a:lnTo>
                  <a:lnTo>
                    <a:pt x="660" y="117"/>
                  </a:lnTo>
                  <a:lnTo>
                    <a:pt x="655" y="132"/>
                  </a:lnTo>
                  <a:lnTo>
                    <a:pt x="655" y="162"/>
                  </a:lnTo>
                  <a:lnTo>
                    <a:pt x="655" y="162"/>
                  </a:lnTo>
                  <a:lnTo>
                    <a:pt x="645" y="148"/>
                  </a:lnTo>
                  <a:lnTo>
                    <a:pt x="638" y="139"/>
                  </a:lnTo>
                  <a:lnTo>
                    <a:pt x="634" y="137"/>
                  </a:lnTo>
                  <a:lnTo>
                    <a:pt x="630" y="137"/>
                  </a:lnTo>
                  <a:lnTo>
                    <a:pt x="630" y="137"/>
                  </a:lnTo>
                  <a:lnTo>
                    <a:pt x="620" y="142"/>
                  </a:lnTo>
                  <a:lnTo>
                    <a:pt x="618" y="144"/>
                  </a:lnTo>
                  <a:lnTo>
                    <a:pt x="615" y="147"/>
                  </a:lnTo>
                  <a:lnTo>
                    <a:pt x="615" y="147"/>
                  </a:lnTo>
                  <a:lnTo>
                    <a:pt x="612" y="164"/>
                  </a:lnTo>
                  <a:lnTo>
                    <a:pt x="609" y="169"/>
                  </a:lnTo>
                  <a:lnTo>
                    <a:pt x="607" y="174"/>
                  </a:lnTo>
                  <a:lnTo>
                    <a:pt x="604" y="177"/>
                  </a:lnTo>
                  <a:lnTo>
                    <a:pt x="600" y="177"/>
                  </a:lnTo>
                  <a:lnTo>
                    <a:pt x="600" y="177"/>
                  </a:lnTo>
                  <a:lnTo>
                    <a:pt x="584" y="171"/>
                  </a:lnTo>
                  <a:lnTo>
                    <a:pt x="560" y="158"/>
                  </a:lnTo>
                  <a:lnTo>
                    <a:pt x="535" y="148"/>
                  </a:lnTo>
                  <a:lnTo>
                    <a:pt x="520" y="142"/>
                  </a:lnTo>
                  <a:lnTo>
                    <a:pt x="520" y="142"/>
                  </a:lnTo>
                  <a:lnTo>
                    <a:pt x="518" y="141"/>
                  </a:lnTo>
                  <a:lnTo>
                    <a:pt x="515" y="139"/>
                  </a:lnTo>
                  <a:lnTo>
                    <a:pt x="513" y="139"/>
                  </a:lnTo>
                  <a:lnTo>
                    <a:pt x="510" y="138"/>
                  </a:lnTo>
                  <a:lnTo>
                    <a:pt x="507" y="139"/>
                  </a:lnTo>
                  <a:lnTo>
                    <a:pt x="500" y="142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65" y="162"/>
                  </a:lnTo>
                  <a:lnTo>
                    <a:pt x="449" y="174"/>
                  </a:lnTo>
                  <a:lnTo>
                    <a:pt x="433" y="189"/>
                  </a:lnTo>
                  <a:lnTo>
                    <a:pt x="417" y="204"/>
                  </a:lnTo>
                  <a:lnTo>
                    <a:pt x="402" y="219"/>
                  </a:lnTo>
                  <a:lnTo>
                    <a:pt x="389" y="233"/>
                  </a:lnTo>
                  <a:lnTo>
                    <a:pt x="380" y="245"/>
                  </a:lnTo>
                  <a:lnTo>
                    <a:pt x="375" y="252"/>
                  </a:lnTo>
                  <a:lnTo>
                    <a:pt x="375" y="252"/>
                  </a:lnTo>
                  <a:lnTo>
                    <a:pt x="328" y="365"/>
                  </a:lnTo>
                  <a:lnTo>
                    <a:pt x="299" y="437"/>
                  </a:lnTo>
                  <a:lnTo>
                    <a:pt x="289" y="461"/>
                  </a:lnTo>
                  <a:lnTo>
                    <a:pt x="285" y="473"/>
                  </a:lnTo>
                  <a:lnTo>
                    <a:pt x="285" y="473"/>
                  </a:lnTo>
                  <a:lnTo>
                    <a:pt x="278" y="498"/>
                  </a:lnTo>
                  <a:lnTo>
                    <a:pt x="262" y="546"/>
                  </a:lnTo>
                  <a:lnTo>
                    <a:pt x="252" y="574"/>
                  </a:lnTo>
                  <a:lnTo>
                    <a:pt x="242" y="599"/>
                  </a:lnTo>
                  <a:lnTo>
                    <a:pt x="233" y="619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18" y="642"/>
                  </a:lnTo>
                  <a:lnTo>
                    <a:pt x="209" y="649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73" y="675"/>
                  </a:lnTo>
                  <a:lnTo>
                    <a:pt x="170" y="678"/>
                  </a:lnTo>
                  <a:lnTo>
                    <a:pt x="170" y="678"/>
                  </a:lnTo>
                  <a:lnTo>
                    <a:pt x="170" y="680"/>
                  </a:lnTo>
                  <a:lnTo>
                    <a:pt x="173" y="684"/>
                  </a:lnTo>
                  <a:lnTo>
                    <a:pt x="180" y="693"/>
                  </a:lnTo>
                  <a:lnTo>
                    <a:pt x="190" y="703"/>
                  </a:lnTo>
                  <a:lnTo>
                    <a:pt x="190" y="703"/>
                  </a:lnTo>
                  <a:lnTo>
                    <a:pt x="175" y="771"/>
                  </a:lnTo>
                  <a:lnTo>
                    <a:pt x="163" y="826"/>
                  </a:lnTo>
                  <a:lnTo>
                    <a:pt x="155" y="868"/>
                  </a:lnTo>
                  <a:lnTo>
                    <a:pt x="155" y="868"/>
                  </a:lnTo>
                  <a:lnTo>
                    <a:pt x="144" y="927"/>
                  </a:lnTo>
                  <a:lnTo>
                    <a:pt x="125" y="1019"/>
                  </a:lnTo>
                  <a:lnTo>
                    <a:pt x="100" y="1139"/>
                  </a:lnTo>
                  <a:lnTo>
                    <a:pt x="100" y="1139"/>
                  </a:lnTo>
                  <a:lnTo>
                    <a:pt x="95" y="1141"/>
                  </a:lnTo>
                  <a:lnTo>
                    <a:pt x="83" y="1148"/>
                  </a:lnTo>
                  <a:lnTo>
                    <a:pt x="75" y="1154"/>
                  </a:lnTo>
                  <a:lnTo>
                    <a:pt x="68" y="1163"/>
                  </a:lnTo>
                  <a:lnTo>
                    <a:pt x="59" y="1171"/>
                  </a:lnTo>
                  <a:lnTo>
                    <a:pt x="50" y="1184"/>
                  </a:lnTo>
                  <a:lnTo>
                    <a:pt x="50" y="1184"/>
                  </a:lnTo>
                  <a:lnTo>
                    <a:pt x="41" y="1201"/>
                  </a:lnTo>
                  <a:lnTo>
                    <a:pt x="33" y="1225"/>
                  </a:lnTo>
                  <a:lnTo>
                    <a:pt x="24" y="1253"/>
                  </a:lnTo>
                  <a:lnTo>
                    <a:pt x="16" y="1283"/>
                  </a:lnTo>
                  <a:lnTo>
                    <a:pt x="9" y="1312"/>
                  </a:lnTo>
                  <a:lnTo>
                    <a:pt x="4" y="1337"/>
                  </a:lnTo>
                  <a:lnTo>
                    <a:pt x="0" y="1354"/>
                  </a:lnTo>
                  <a:lnTo>
                    <a:pt x="0" y="1364"/>
                  </a:lnTo>
                  <a:lnTo>
                    <a:pt x="0" y="1364"/>
                  </a:lnTo>
                  <a:lnTo>
                    <a:pt x="4" y="1387"/>
                  </a:lnTo>
                  <a:lnTo>
                    <a:pt x="9" y="1423"/>
                  </a:lnTo>
                  <a:lnTo>
                    <a:pt x="15" y="1475"/>
                  </a:lnTo>
                  <a:lnTo>
                    <a:pt x="25" y="1475"/>
                  </a:lnTo>
                  <a:lnTo>
                    <a:pt x="25" y="1475"/>
                  </a:lnTo>
                  <a:lnTo>
                    <a:pt x="13" y="1522"/>
                  </a:lnTo>
                  <a:lnTo>
                    <a:pt x="4" y="1560"/>
                  </a:lnTo>
                  <a:lnTo>
                    <a:pt x="0" y="1575"/>
                  </a:lnTo>
                  <a:lnTo>
                    <a:pt x="0" y="1585"/>
                  </a:lnTo>
                  <a:lnTo>
                    <a:pt x="0" y="1585"/>
                  </a:lnTo>
                  <a:lnTo>
                    <a:pt x="0" y="1596"/>
                  </a:lnTo>
                  <a:lnTo>
                    <a:pt x="1" y="1601"/>
                  </a:lnTo>
                  <a:lnTo>
                    <a:pt x="4" y="1605"/>
                  </a:lnTo>
                  <a:lnTo>
                    <a:pt x="8" y="1607"/>
                  </a:lnTo>
                  <a:lnTo>
                    <a:pt x="14" y="1609"/>
                  </a:lnTo>
                  <a:lnTo>
                    <a:pt x="25" y="1610"/>
                  </a:lnTo>
                  <a:lnTo>
                    <a:pt x="40" y="1610"/>
                  </a:lnTo>
                  <a:lnTo>
                    <a:pt x="40" y="1610"/>
                  </a:lnTo>
                  <a:lnTo>
                    <a:pt x="68" y="1611"/>
                  </a:lnTo>
                  <a:lnTo>
                    <a:pt x="84" y="1612"/>
                  </a:lnTo>
                  <a:lnTo>
                    <a:pt x="90" y="1611"/>
                  </a:lnTo>
                  <a:lnTo>
                    <a:pt x="94" y="1609"/>
                  </a:lnTo>
                  <a:lnTo>
                    <a:pt x="98" y="1606"/>
                  </a:lnTo>
                  <a:lnTo>
                    <a:pt x="100" y="1600"/>
                  </a:lnTo>
                  <a:lnTo>
                    <a:pt x="100" y="1600"/>
                  </a:lnTo>
                  <a:lnTo>
                    <a:pt x="103" y="1592"/>
                  </a:lnTo>
                  <a:lnTo>
                    <a:pt x="107" y="1582"/>
                  </a:lnTo>
                  <a:lnTo>
                    <a:pt x="112" y="1560"/>
                  </a:lnTo>
                  <a:lnTo>
                    <a:pt x="115" y="1535"/>
                  </a:lnTo>
                  <a:lnTo>
                    <a:pt x="115" y="1535"/>
                  </a:lnTo>
                  <a:lnTo>
                    <a:pt x="114" y="1511"/>
                  </a:lnTo>
                  <a:lnTo>
                    <a:pt x="113" y="1493"/>
                  </a:lnTo>
                  <a:lnTo>
                    <a:pt x="114" y="1487"/>
                  </a:lnTo>
                  <a:lnTo>
                    <a:pt x="115" y="1485"/>
                  </a:lnTo>
                  <a:lnTo>
                    <a:pt x="115" y="1485"/>
                  </a:lnTo>
                  <a:lnTo>
                    <a:pt x="122" y="1482"/>
                  </a:lnTo>
                  <a:lnTo>
                    <a:pt x="130" y="1478"/>
                  </a:lnTo>
                  <a:lnTo>
                    <a:pt x="140" y="1475"/>
                  </a:lnTo>
                  <a:lnTo>
                    <a:pt x="143" y="1472"/>
                  </a:lnTo>
                  <a:lnTo>
                    <a:pt x="145" y="1470"/>
                  </a:lnTo>
                  <a:lnTo>
                    <a:pt x="145" y="1470"/>
                  </a:lnTo>
                  <a:lnTo>
                    <a:pt x="215" y="1338"/>
                  </a:lnTo>
                  <a:lnTo>
                    <a:pt x="263" y="1249"/>
                  </a:lnTo>
                  <a:lnTo>
                    <a:pt x="279" y="1219"/>
                  </a:lnTo>
                  <a:lnTo>
                    <a:pt x="285" y="1204"/>
                  </a:lnTo>
                  <a:lnTo>
                    <a:pt x="285" y="1204"/>
                  </a:lnTo>
                  <a:lnTo>
                    <a:pt x="289" y="1195"/>
                  </a:lnTo>
                  <a:lnTo>
                    <a:pt x="297" y="1180"/>
                  </a:lnTo>
                  <a:lnTo>
                    <a:pt x="320" y="1138"/>
                  </a:lnTo>
                  <a:lnTo>
                    <a:pt x="365" y="1054"/>
                  </a:lnTo>
                  <a:lnTo>
                    <a:pt x="365" y="1054"/>
                  </a:lnTo>
                  <a:lnTo>
                    <a:pt x="374" y="1040"/>
                  </a:lnTo>
                  <a:lnTo>
                    <a:pt x="385" y="1024"/>
                  </a:lnTo>
                  <a:lnTo>
                    <a:pt x="399" y="1007"/>
                  </a:lnTo>
                  <a:lnTo>
                    <a:pt x="415" y="992"/>
                  </a:lnTo>
                  <a:lnTo>
                    <a:pt x="423" y="986"/>
                  </a:lnTo>
                  <a:lnTo>
                    <a:pt x="432" y="980"/>
                  </a:lnTo>
                  <a:lnTo>
                    <a:pt x="439" y="975"/>
                  </a:lnTo>
                  <a:lnTo>
                    <a:pt x="448" y="971"/>
                  </a:lnTo>
                  <a:lnTo>
                    <a:pt x="457" y="970"/>
                  </a:lnTo>
                  <a:lnTo>
                    <a:pt x="464" y="969"/>
                  </a:lnTo>
                  <a:lnTo>
                    <a:pt x="473" y="970"/>
                  </a:lnTo>
                  <a:lnTo>
                    <a:pt x="480" y="974"/>
                  </a:lnTo>
                  <a:lnTo>
                    <a:pt x="480" y="974"/>
                  </a:lnTo>
                  <a:lnTo>
                    <a:pt x="517" y="996"/>
                  </a:lnTo>
                  <a:lnTo>
                    <a:pt x="560" y="1024"/>
                  </a:lnTo>
                  <a:lnTo>
                    <a:pt x="600" y="1050"/>
                  </a:lnTo>
                  <a:lnTo>
                    <a:pt x="615" y="1059"/>
                  </a:lnTo>
                  <a:lnTo>
                    <a:pt x="625" y="1064"/>
                  </a:lnTo>
                  <a:lnTo>
                    <a:pt x="625" y="1064"/>
                  </a:lnTo>
                  <a:lnTo>
                    <a:pt x="645" y="1070"/>
                  </a:lnTo>
                  <a:lnTo>
                    <a:pt x="668" y="1077"/>
                  </a:lnTo>
                  <a:lnTo>
                    <a:pt x="695" y="1084"/>
                  </a:lnTo>
                  <a:lnTo>
                    <a:pt x="695" y="1084"/>
                  </a:lnTo>
                  <a:lnTo>
                    <a:pt x="689" y="1143"/>
                  </a:lnTo>
                  <a:lnTo>
                    <a:pt x="684" y="1194"/>
                  </a:lnTo>
                  <a:lnTo>
                    <a:pt x="680" y="1239"/>
                  </a:lnTo>
                  <a:lnTo>
                    <a:pt x="680" y="1239"/>
                  </a:lnTo>
                  <a:lnTo>
                    <a:pt x="678" y="1278"/>
                  </a:lnTo>
                  <a:lnTo>
                    <a:pt x="677" y="1318"/>
                  </a:lnTo>
                  <a:lnTo>
                    <a:pt x="675" y="1374"/>
                  </a:lnTo>
                  <a:lnTo>
                    <a:pt x="675" y="1374"/>
                  </a:lnTo>
                  <a:lnTo>
                    <a:pt x="675" y="1383"/>
                  </a:lnTo>
                  <a:lnTo>
                    <a:pt x="677" y="1393"/>
                  </a:lnTo>
                  <a:lnTo>
                    <a:pt x="680" y="1412"/>
                  </a:lnTo>
                  <a:lnTo>
                    <a:pt x="685" y="1434"/>
                  </a:lnTo>
                  <a:lnTo>
                    <a:pt x="700" y="1439"/>
                  </a:lnTo>
                  <a:lnTo>
                    <a:pt x="700" y="1439"/>
                  </a:lnTo>
                  <a:lnTo>
                    <a:pt x="699" y="1443"/>
                  </a:lnTo>
                  <a:lnTo>
                    <a:pt x="695" y="1454"/>
                  </a:lnTo>
                  <a:lnTo>
                    <a:pt x="692" y="1471"/>
                  </a:lnTo>
                  <a:lnTo>
                    <a:pt x="690" y="1480"/>
                  </a:lnTo>
                  <a:lnTo>
                    <a:pt x="690" y="1490"/>
                  </a:lnTo>
                  <a:lnTo>
                    <a:pt x="690" y="1490"/>
                  </a:lnTo>
                  <a:lnTo>
                    <a:pt x="692" y="1506"/>
                  </a:lnTo>
                  <a:lnTo>
                    <a:pt x="693" y="1516"/>
                  </a:lnTo>
                  <a:lnTo>
                    <a:pt x="694" y="1520"/>
                  </a:lnTo>
                  <a:lnTo>
                    <a:pt x="695" y="1521"/>
                  </a:lnTo>
                  <a:lnTo>
                    <a:pt x="700" y="1525"/>
                  </a:lnTo>
                  <a:lnTo>
                    <a:pt x="700" y="1525"/>
                  </a:lnTo>
                  <a:lnTo>
                    <a:pt x="704" y="1525"/>
                  </a:lnTo>
                  <a:lnTo>
                    <a:pt x="710" y="1525"/>
                  </a:lnTo>
                  <a:lnTo>
                    <a:pt x="728" y="1521"/>
                  </a:lnTo>
                  <a:lnTo>
                    <a:pt x="747" y="1516"/>
                  </a:lnTo>
                  <a:lnTo>
                    <a:pt x="757" y="1515"/>
                  </a:lnTo>
                  <a:lnTo>
                    <a:pt x="765" y="1515"/>
                  </a:lnTo>
                  <a:lnTo>
                    <a:pt x="765" y="1515"/>
                  </a:lnTo>
                  <a:lnTo>
                    <a:pt x="777" y="1516"/>
                  </a:lnTo>
                  <a:lnTo>
                    <a:pt x="793" y="1520"/>
                  </a:lnTo>
                  <a:lnTo>
                    <a:pt x="834" y="1527"/>
                  </a:lnTo>
                  <a:lnTo>
                    <a:pt x="855" y="1531"/>
                  </a:lnTo>
                  <a:lnTo>
                    <a:pt x="875" y="1532"/>
                  </a:lnTo>
                  <a:lnTo>
                    <a:pt x="892" y="1532"/>
                  </a:lnTo>
                  <a:lnTo>
                    <a:pt x="899" y="1531"/>
                  </a:lnTo>
                  <a:lnTo>
                    <a:pt x="905" y="1530"/>
                  </a:lnTo>
                  <a:lnTo>
                    <a:pt x="905" y="1530"/>
                  </a:lnTo>
                  <a:lnTo>
                    <a:pt x="915" y="1525"/>
                  </a:lnTo>
                  <a:lnTo>
                    <a:pt x="922" y="1521"/>
                  </a:lnTo>
                  <a:lnTo>
                    <a:pt x="928" y="1517"/>
                  </a:lnTo>
                  <a:lnTo>
                    <a:pt x="932" y="1513"/>
                  </a:lnTo>
                  <a:lnTo>
                    <a:pt x="934" y="1507"/>
                  </a:lnTo>
                  <a:lnTo>
                    <a:pt x="936" y="1505"/>
                  </a:lnTo>
                  <a:lnTo>
                    <a:pt x="850" y="1444"/>
                  </a:lnTo>
                  <a:lnTo>
                    <a:pt x="825" y="1419"/>
                  </a:lnTo>
                  <a:lnTo>
                    <a:pt x="840" y="1409"/>
                  </a:lnTo>
                  <a:lnTo>
                    <a:pt x="840" y="1409"/>
                  </a:lnTo>
                  <a:lnTo>
                    <a:pt x="857" y="1310"/>
                  </a:lnTo>
                  <a:lnTo>
                    <a:pt x="869" y="1234"/>
                  </a:lnTo>
                  <a:lnTo>
                    <a:pt x="875" y="1201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884" y="1160"/>
                  </a:lnTo>
                  <a:lnTo>
                    <a:pt x="885" y="1136"/>
                  </a:lnTo>
                  <a:lnTo>
                    <a:pt x="884" y="1113"/>
                  </a:lnTo>
                  <a:lnTo>
                    <a:pt x="880" y="1086"/>
                  </a:lnTo>
                  <a:lnTo>
                    <a:pt x="875" y="1061"/>
                  </a:lnTo>
                  <a:lnTo>
                    <a:pt x="872" y="1049"/>
                  </a:lnTo>
                  <a:lnTo>
                    <a:pt x="868" y="1037"/>
                  </a:lnTo>
                  <a:lnTo>
                    <a:pt x="863" y="1027"/>
                  </a:lnTo>
                  <a:lnTo>
                    <a:pt x="858" y="1019"/>
                  </a:lnTo>
                  <a:lnTo>
                    <a:pt x="852" y="1010"/>
                  </a:lnTo>
                  <a:lnTo>
                    <a:pt x="845" y="1004"/>
                  </a:lnTo>
                  <a:lnTo>
                    <a:pt x="845" y="1004"/>
                  </a:lnTo>
                  <a:lnTo>
                    <a:pt x="808" y="972"/>
                  </a:lnTo>
                  <a:lnTo>
                    <a:pt x="759" y="932"/>
                  </a:lnTo>
                  <a:lnTo>
                    <a:pt x="734" y="911"/>
                  </a:lnTo>
                  <a:lnTo>
                    <a:pt x="710" y="890"/>
                  </a:lnTo>
                  <a:lnTo>
                    <a:pt x="690" y="871"/>
                  </a:lnTo>
                  <a:lnTo>
                    <a:pt x="675" y="853"/>
                  </a:lnTo>
                  <a:lnTo>
                    <a:pt x="675" y="853"/>
                  </a:lnTo>
                  <a:lnTo>
                    <a:pt x="620" y="783"/>
                  </a:lnTo>
                  <a:lnTo>
                    <a:pt x="640" y="768"/>
                  </a:lnTo>
                  <a:lnTo>
                    <a:pt x="640" y="768"/>
                  </a:lnTo>
                  <a:lnTo>
                    <a:pt x="613" y="729"/>
                  </a:lnTo>
                  <a:lnTo>
                    <a:pt x="594" y="700"/>
                  </a:lnTo>
                  <a:lnTo>
                    <a:pt x="588" y="689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88" y="665"/>
                  </a:lnTo>
                  <a:lnTo>
                    <a:pt x="592" y="639"/>
                  </a:lnTo>
                  <a:lnTo>
                    <a:pt x="595" y="627"/>
                  </a:lnTo>
                  <a:lnTo>
                    <a:pt x="599" y="617"/>
                  </a:lnTo>
                  <a:lnTo>
                    <a:pt x="600" y="614"/>
                  </a:lnTo>
                  <a:lnTo>
                    <a:pt x="602" y="612"/>
                  </a:lnTo>
                  <a:lnTo>
                    <a:pt x="604" y="612"/>
                  </a:lnTo>
                  <a:lnTo>
                    <a:pt x="605" y="613"/>
                  </a:lnTo>
                  <a:lnTo>
                    <a:pt x="605" y="613"/>
                  </a:lnTo>
                  <a:lnTo>
                    <a:pt x="622" y="634"/>
                  </a:lnTo>
                  <a:lnTo>
                    <a:pt x="634" y="650"/>
                  </a:lnTo>
                  <a:lnTo>
                    <a:pt x="650" y="668"/>
                  </a:lnTo>
                  <a:lnTo>
                    <a:pt x="667" y="684"/>
                  </a:lnTo>
                  <a:lnTo>
                    <a:pt x="683" y="697"/>
                  </a:lnTo>
                  <a:lnTo>
                    <a:pt x="690" y="702"/>
                  </a:lnTo>
                  <a:lnTo>
                    <a:pt x="698" y="705"/>
                  </a:lnTo>
                  <a:lnTo>
                    <a:pt x="704" y="708"/>
                  </a:lnTo>
                  <a:lnTo>
                    <a:pt x="710" y="708"/>
                  </a:lnTo>
                  <a:lnTo>
                    <a:pt x="710" y="708"/>
                  </a:lnTo>
                  <a:lnTo>
                    <a:pt x="730" y="704"/>
                  </a:lnTo>
                  <a:lnTo>
                    <a:pt x="745" y="699"/>
                  </a:lnTo>
                  <a:lnTo>
                    <a:pt x="750" y="695"/>
                  </a:lnTo>
                  <a:lnTo>
                    <a:pt x="757" y="692"/>
                  </a:lnTo>
                  <a:lnTo>
                    <a:pt x="765" y="683"/>
                  </a:lnTo>
                  <a:lnTo>
                    <a:pt x="765" y="683"/>
                  </a:lnTo>
                  <a:lnTo>
                    <a:pt x="768" y="679"/>
                  </a:lnTo>
                  <a:lnTo>
                    <a:pt x="770" y="672"/>
                  </a:lnTo>
                  <a:lnTo>
                    <a:pt x="777" y="649"/>
                  </a:lnTo>
                  <a:lnTo>
                    <a:pt x="783" y="619"/>
                  </a:lnTo>
                  <a:lnTo>
                    <a:pt x="789" y="585"/>
                  </a:lnTo>
                  <a:lnTo>
                    <a:pt x="800" y="524"/>
                  </a:lnTo>
                  <a:lnTo>
                    <a:pt x="805" y="493"/>
                  </a:lnTo>
                  <a:lnTo>
                    <a:pt x="805" y="493"/>
                  </a:lnTo>
                  <a:lnTo>
                    <a:pt x="813" y="464"/>
                  </a:lnTo>
                  <a:lnTo>
                    <a:pt x="820" y="437"/>
                  </a:lnTo>
                  <a:lnTo>
                    <a:pt x="820" y="437"/>
                  </a:lnTo>
                  <a:lnTo>
                    <a:pt x="820" y="431"/>
                  </a:lnTo>
                  <a:lnTo>
                    <a:pt x="817" y="421"/>
                  </a:lnTo>
                  <a:lnTo>
                    <a:pt x="810" y="410"/>
                  </a:lnTo>
                  <a:lnTo>
                    <a:pt x="807" y="404"/>
                  </a:lnTo>
                  <a:lnTo>
                    <a:pt x="800" y="397"/>
                  </a:lnTo>
                  <a:lnTo>
                    <a:pt x="800" y="397"/>
                  </a:lnTo>
                  <a:lnTo>
                    <a:pt x="787" y="382"/>
                  </a:lnTo>
                  <a:lnTo>
                    <a:pt x="772" y="364"/>
                  </a:lnTo>
                  <a:lnTo>
                    <a:pt x="755" y="342"/>
                  </a:lnTo>
                  <a:lnTo>
                    <a:pt x="795" y="312"/>
                  </a:lnTo>
                  <a:lnTo>
                    <a:pt x="760" y="287"/>
                  </a:lnTo>
                  <a:lnTo>
                    <a:pt x="760" y="277"/>
                  </a:lnTo>
                  <a:lnTo>
                    <a:pt x="825" y="277"/>
                  </a:lnTo>
                  <a:lnTo>
                    <a:pt x="825" y="277"/>
                  </a:lnTo>
                  <a:lnTo>
                    <a:pt x="847" y="238"/>
                  </a:lnTo>
                  <a:lnTo>
                    <a:pt x="863" y="209"/>
                  </a:lnTo>
                  <a:lnTo>
                    <a:pt x="870" y="192"/>
                  </a:lnTo>
                  <a:lnTo>
                    <a:pt x="870" y="192"/>
                  </a:lnTo>
                  <a:lnTo>
                    <a:pt x="873" y="184"/>
                  </a:lnTo>
                  <a:lnTo>
                    <a:pt x="878" y="176"/>
                  </a:lnTo>
                  <a:lnTo>
                    <a:pt x="880" y="168"/>
                  </a:lnTo>
                  <a:lnTo>
                    <a:pt x="880" y="164"/>
                  </a:lnTo>
                  <a:lnTo>
                    <a:pt x="880" y="162"/>
                  </a:lnTo>
                  <a:lnTo>
                    <a:pt x="880" y="162"/>
                  </a:lnTo>
                  <a:lnTo>
                    <a:pt x="879" y="156"/>
                  </a:lnTo>
                  <a:lnTo>
                    <a:pt x="880" y="147"/>
                  </a:lnTo>
                  <a:lnTo>
                    <a:pt x="882" y="139"/>
                  </a:lnTo>
                  <a:lnTo>
                    <a:pt x="880" y="138"/>
                  </a:lnTo>
                  <a:lnTo>
                    <a:pt x="880" y="137"/>
                  </a:lnTo>
                  <a:lnTo>
                    <a:pt x="880" y="137"/>
                  </a:lnTo>
                  <a:lnTo>
                    <a:pt x="879" y="136"/>
                  </a:lnTo>
                  <a:lnTo>
                    <a:pt x="879" y="134"/>
                  </a:lnTo>
                  <a:lnTo>
                    <a:pt x="880" y="128"/>
                  </a:lnTo>
                  <a:lnTo>
                    <a:pt x="880" y="122"/>
                  </a:lnTo>
                  <a:lnTo>
                    <a:pt x="880" y="117"/>
                  </a:lnTo>
                  <a:lnTo>
                    <a:pt x="880" y="117"/>
                  </a:lnTo>
                  <a:lnTo>
                    <a:pt x="878" y="102"/>
                  </a:lnTo>
                  <a:lnTo>
                    <a:pt x="875" y="92"/>
                  </a:lnTo>
                  <a:lnTo>
                    <a:pt x="875" y="92"/>
                  </a:lnTo>
                  <a:lnTo>
                    <a:pt x="868" y="88"/>
                  </a:lnTo>
                  <a:lnTo>
                    <a:pt x="864" y="85"/>
                  </a:lnTo>
                  <a:lnTo>
                    <a:pt x="864" y="83"/>
                  </a:lnTo>
                  <a:lnTo>
                    <a:pt x="865" y="82"/>
                  </a:lnTo>
                  <a:lnTo>
                    <a:pt x="865" y="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3B0ED35B-0704-26A3-6D23-048C109DF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0" y="3841750"/>
              <a:ext cx="49213" cy="77788"/>
            </a:xfrm>
            <a:custGeom>
              <a:avLst/>
              <a:gdLst>
                <a:gd name="T0" fmla="*/ 11 w 31"/>
                <a:gd name="T1" fmla="*/ 0 h 49"/>
                <a:gd name="T2" fmla="*/ 11 w 31"/>
                <a:gd name="T3" fmla="*/ 0 h 49"/>
                <a:gd name="T4" fmla="*/ 16 w 31"/>
                <a:gd name="T5" fmla="*/ 1 h 49"/>
                <a:gd name="T6" fmla="*/ 24 w 31"/>
                <a:gd name="T7" fmla="*/ 1 h 49"/>
                <a:gd name="T8" fmla="*/ 26 w 31"/>
                <a:gd name="T9" fmla="*/ 2 h 49"/>
                <a:gd name="T10" fmla="*/ 29 w 31"/>
                <a:gd name="T11" fmla="*/ 4 h 49"/>
                <a:gd name="T12" fmla="*/ 30 w 31"/>
                <a:gd name="T13" fmla="*/ 6 h 49"/>
                <a:gd name="T14" fmla="*/ 31 w 31"/>
                <a:gd name="T15" fmla="*/ 10 h 49"/>
                <a:gd name="T16" fmla="*/ 31 w 31"/>
                <a:gd name="T17" fmla="*/ 10 h 49"/>
                <a:gd name="T18" fmla="*/ 31 w 31"/>
                <a:gd name="T19" fmla="*/ 20 h 49"/>
                <a:gd name="T20" fmla="*/ 29 w 31"/>
                <a:gd name="T21" fmla="*/ 30 h 49"/>
                <a:gd name="T22" fmla="*/ 26 w 31"/>
                <a:gd name="T23" fmla="*/ 35 h 49"/>
                <a:gd name="T24" fmla="*/ 24 w 31"/>
                <a:gd name="T25" fmla="*/ 40 h 49"/>
                <a:gd name="T26" fmla="*/ 21 w 31"/>
                <a:gd name="T27" fmla="*/ 42 h 49"/>
                <a:gd name="T28" fmla="*/ 16 w 31"/>
                <a:gd name="T29" fmla="*/ 45 h 49"/>
                <a:gd name="T30" fmla="*/ 16 w 31"/>
                <a:gd name="T31" fmla="*/ 45 h 49"/>
                <a:gd name="T32" fmla="*/ 9 w 31"/>
                <a:gd name="T33" fmla="*/ 47 h 49"/>
                <a:gd name="T34" fmla="*/ 5 w 31"/>
                <a:gd name="T35" fmla="*/ 49 h 49"/>
                <a:gd name="T36" fmla="*/ 4 w 31"/>
                <a:gd name="T37" fmla="*/ 49 h 49"/>
                <a:gd name="T38" fmla="*/ 1 w 31"/>
                <a:gd name="T39" fmla="*/ 45 h 49"/>
                <a:gd name="T40" fmla="*/ 1 w 31"/>
                <a:gd name="T41" fmla="*/ 45 h 49"/>
                <a:gd name="T42" fmla="*/ 0 w 31"/>
                <a:gd name="T43" fmla="*/ 41 h 49"/>
                <a:gd name="T44" fmla="*/ 0 w 31"/>
                <a:gd name="T45" fmla="*/ 35 h 49"/>
                <a:gd name="T46" fmla="*/ 3 w 31"/>
                <a:gd name="T47" fmla="*/ 19 h 49"/>
                <a:gd name="T48" fmla="*/ 8 w 31"/>
                <a:gd name="T49" fmla="*/ 5 h 49"/>
                <a:gd name="T50" fmla="*/ 9 w 31"/>
                <a:gd name="T51" fmla="*/ 1 h 49"/>
                <a:gd name="T52" fmla="*/ 10 w 31"/>
                <a:gd name="T53" fmla="*/ 0 h 49"/>
                <a:gd name="T54" fmla="*/ 11 w 31"/>
                <a:gd name="T55" fmla="*/ 0 h 49"/>
                <a:gd name="T56" fmla="*/ 11 w 31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" h="49">
                  <a:moveTo>
                    <a:pt x="11" y="0"/>
                  </a:moveTo>
                  <a:lnTo>
                    <a:pt x="11" y="0"/>
                  </a:lnTo>
                  <a:lnTo>
                    <a:pt x="16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9" y="4"/>
                  </a:lnTo>
                  <a:lnTo>
                    <a:pt x="30" y="6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20"/>
                  </a:lnTo>
                  <a:lnTo>
                    <a:pt x="29" y="30"/>
                  </a:lnTo>
                  <a:lnTo>
                    <a:pt x="26" y="35"/>
                  </a:lnTo>
                  <a:lnTo>
                    <a:pt x="24" y="40"/>
                  </a:lnTo>
                  <a:lnTo>
                    <a:pt x="21" y="42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9" y="47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3" y="19"/>
                  </a:lnTo>
                  <a:lnTo>
                    <a:pt x="8" y="5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2" name="Freeform 11">
            <a:extLst>
              <a:ext uri="{FF2B5EF4-FFF2-40B4-BE49-F238E27FC236}">
                <a16:creationId xmlns:a16="http://schemas.microsoft.com/office/drawing/2014/main" id="{FEA19477-32F1-0C9A-83C6-1D3CF8164229}"/>
              </a:ext>
            </a:extLst>
          </p:cNvPr>
          <p:cNvSpPr>
            <a:spLocks noEditPoints="1"/>
          </p:cNvSpPr>
          <p:nvPr/>
        </p:nvSpPr>
        <p:spPr bwMode="auto">
          <a:xfrm>
            <a:off x="1575505" y="3878638"/>
            <a:ext cx="1035348" cy="2493838"/>
          </a:xfrm>
          <a:custGeom>
            <a:avLst/>
            <a:gdLst>
              <a:gd name="T0" fmla="*/ 58 w 805"/>
              <a:gd name="T1" fmla="*/ 28 h 1939"/>
              <a:gd name="T2" fmla="*/ 17 w 805"/>
              <a:gd name="T3" fmla="*/ 78 h 1939"/>
              <a:gd name="T4" fmla="*/ 24 w 805"/>
              <a:gd name="T5" fmla="*/ 203 h 1939"/>
              <a:gd name="T6" fmla="*/ 51 w 805"/>
              <a:gd name="T7" fmla="*/ 242 h 1939"/>
              <a:gd name="T8" fmla="*/ 74 w 805"/>
              <a:gd name="T9" fmla="*/ 318 h 1939"/>
              <a:gd name="T10" fmla="*/ 13 w 805"/>
              <a:gd name="T11" fmla="*/ 383 h 1939"/>
              <a:gd name="T12" fmla="*/ 18 w 805"/>
              <a:gd name="T13" fmla="*/ 532 h 1939"/>
              <a:gd name="T14" fmla="*/ 118 w 805"/>
              <a:gd name="T15" fmla="*/ 751 h 1939"/>
              <a:gd name="T16" fmla="*/ 104 w 805"/>
              <a:gd name="T17" fmla="*/ 1111 h 1939"/>
              <a:gd name="T18" fmla="*/ 108 w 805"/>
              <a:gd name="T19" fmla="*/ 1307 h 1939"/>
              <a:gd name="T20" fmla="*/ 93 w 805"/>
              <a:gd name="T21" fmla="*/ 1522 h 1939"/>
              <a:gd name="T22" fmla="*/ 147 w 805"/>
              <a:gd name="T23" fmla="*/ 1786 h 1939"/>
              <a:gd name="T24" fmla="*/ 146 w 805"/>
              <a:gd name="T25" fmla="*/ 1872 h 1939"/>
              <a:gd name="T26" fmla="*/ 195 w 805"/>
              <a:gd name="T27" fmla="*/ 1918 h 1939"/>
              <a:gd name="T28" fmla="*/ 306 w 805"/>
              <a:gd name="T29" fmla="*/ 1939 h 1939"/>
              <a:gd name="T30" fmla="*/ 348 w 805"/>
              <a:gd name="T31" fmla="*/ 1918 h 1939"/>
              <a:gd name="T32" fmla="*/ 295 w 805"/>
              <a:gd name="T33" fmla="*/ 1841 h 1939"/>
              <a:gd name="T34" fmla="*/ 306 w 805"/>
              <a:gd name="T35" fmla="*/ 1796 h 1939"/>
              <a:gd name="T36" fmla="*/ 490 w 805"/>
              <a:gd name="T37" fmla="*/ 1791 h 1939"/>
              <a:gd name="T38" fmla="*/ 502 w 805"/>
              <a:gd name="T39" fmla="*/ 1762 h 1939"/>
              <a:gd name="T40" fmla="*/ 474 w 805"/>
              <a:gd name="T41" fmla="*/ 1754 h 1939"/>
              <a:gd name="T42" fmla="*/ 324 w 805"/>
              <a:gd name="T43" fmla="*/ 1674 h 1939"/>
              <a:gd name="T44" fmla="*/ 333 w 805"/>
              <a:gd name="T45" fmla="*/ 1659 h 1939"/>
              <a:gd name="T46" fmla="*/ 369 w 805"/>
              <a:gd name="T47" fmla="*/ 1490 h 1939"/>
              <a:gd name="T48" fmla="*/ 469 w 805"/>
              <a:gd name="T49" fmla="*/ 1189 h 1939"/>
              <a:gd name="T50" fmla="*/ 501 w 805"/>
              <a:gd name="T51" fmla="*/ 878 h 1939"/>
              <a:gd name="T52" fmla="*/ 429 w 805"/>
              <a:gd name="T53" fmla="*/ 715 h 1939"/>
              <a:gd name="T54" fmla="*/ 420 w 805"/>
              <a:gd name="T55" fmla="*/ 574 h 1939"/>
              <a:gd name="T56" fmla="*/ 643 w 805"/>
              <a:gd name="T57" fmla="*/ 466 h 1939"/>
              <a:gd name="T58" fmla="*/ 644 w 805"/>
              <a:gd name="T59" fmla="*/ 442 h 1939"/>
              <a:gd name="T60" fmla="*/ 721 w 805"/>
              <a:gd name="T61" fmla="*/ 432 h 1939"/>
              <a:gd name="T62" fmla="*/ 734 w 805"/>
              <a:gd name="T63" fmla="*/ 403 h 1939"/>
              <a:gd name="T64" fmla="*/ 744 w 805"/>
              <a:gd name="T65" fmla="*/ 383 h 1939"/>
              <a:gd name="T66" fmla="*/ 752 w 805"/>
              <a:gd name="T67" fmla="*/ 358 h 1939"/>
              <a:gd name="T68" fmla="*/ 723 w 805"/>
              <a:gd name="T69" fmla="*/ 350 h 1939"/>
              <a:gd name="T70" fmla="*/ 805 w 805"/>
              <a:gd name="T71" fmla="*/ 314 h 1939"/>
              <a:gd name="T72" fmla="*/ 746 w 805"/>
              <a:gd name="T73" fmla="*/ 318 h 1939"/>
              <a:gd name="T74" fmla="*/ 669 w 805"/>
              <a:gd name="T75" fmla="*/ 318 h 1939"/>
              <a:gd name="T76" fmla="*/ 677 w 805"/>
              <a:gd name="T77" fmla="*/ 269 h 1939"/>
              <a:gd name="T78" fmla="*/ 657 w 805"/>
              <a:gd name="T79" fmla="*/ 275 h 1939"/>
              <a:gd name="T80" fmla="*/ 643 w 805"/>
              <a:gd name="T81" fmla="*/ 323 h 1939"/>
              <a:gd name="T82" fmla="*/ 599 w 805"/>
              <a:gd name="T83" fmla="*/ 385 h 1939"/>
              <a:gd name="T84" fmla="*/ 490 w 805"/>
              <a:gd name="T85" fmla="*/ 412 h 1939"/>
              <a:gd name="T86" fmla="*/ 342 w 805"/>
              <a:gd name="T87" fmla="*/ 445 h 1939"/>
              <a:gd name="T88" fmla="*/ 290 w 805"/>
              <a:gd name="T89" fmla="*/ 382 h 1939"/>
              <a:gd name="T90" fmla="*/ 224 w 805"/>
              <a:gd name="T91" fmla="*/ 322 h 1939"/>
              <a:gd name="T92" fmla="*/ 279 w 805"/>
              <a:gd name="T93" fmla="*/ 318 h 1939"/>
              <a:gd name="T94" fmla="*/ 282 w 805"/>
              <a:gd name="T95" fmla="*/ 305 h 1939"/>
              <a:gd name="T96" fmla="*/ 290 w 805"/>
              <a:gd name="T97" fmla="*/ 281 h 1939"/>
              <a:gd name="T98" fmla="*/ 273 w 805"/>
              <a:gd name="T99" fmla="*/ 264 h 1939"/>
              <a:gd name="T100" fmla="*/ 270 w 805"/>
              <a:gd name="T101" fmla="*/ 243 h 1939"/>
              <a:gd name="T102" fmla="*/ 279 w 805"/>
              <a:gd name="T103" fmla="*/ 223 h 1939"/>
              <a:gd name="T104" fmla="*/ 269 w 805"/>
              <a:gd name="T105" fmla="*/ 176 h 1939"/>
              <a:gd name="T106" fmla="*/ 263 w 805"/>
              <a:gd name="T107" fmla="*/ 123 h 1939"/>
              <a:gd name="T108" fmla="*/ 248 w 805"/>
              <a:gd name="T109" fmla="*/ 79 h 1939"/>
              <a:gd name="T110" fmla="*/ 269 w 805"/>
              <a:gd name="T111" fmla="*/ 38 h 1939"/>
              <a:gd name="T112" fmla="*/ 242 w 805"/>
              <a:gd name="T113" fmla="*/ 3 h 1939"/>
              <a:gd name="T114" fmla="*/ 221 w 805"/>
              <a:gd name="T115" fmla="*/ 7 h 1939"/>
              <a:gd name="T116" fmla="*/ 258 w 805"/>
              <a:gd name="T117" fmla="*/ 1416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5" h="1939">
                <a:moveTo>
                  <a:pt x="195" y="17"/>
                </a:moveTo>
                <a:lnTo>
                  <a:pt x="195" y="17"/>
                </a:lnTo>
                <a:lnTo>
                  <a:pt x="167" y="12"/>
                </a:lnTo>
                <a:lnTo>
                  <a:pt x="142" y="7"/>
                </a:lnTo>
                <a:lnTo>
                  <a:pt x="105" y="12"/>
                </a:lnTo>
                <a:lnTo>
                  <a:pt x="105" y="12"/>
                </a:lnTo>
                <a:lnTo>
                  <a:pt x="85" y="19"/>
                </a:lnTo>
                <a:lnTo>
                  <a:pt x="58" y="28"/>
                </a:lnTo>
                <a:lnTo>
                  <a:pt x="58" y="28"/>
                </a:lnTo>
                <a:lnTo>
                  <a:pt x="53" y="30"/>
                </a:lnTo>
                <a:lnTo>
                  <a:pt x="49" y="33"/>
                </a:lnTo>
                <a:lnTo>
                  <a:pt x="39" y="44"/>
                </a:lnTo>
                <a:lnTo>
                  <a:pt x="21" y="65"/>
                </a:lnTo>
                <a:lnTo>
                  <a:pt x="21" y="65"/>
                </a:lnTo>
                <a:lnTo>
                  <a:pt x="18" y="70"/>
                </a:lnTo>
                <a:lnTo>
                  <a:pt x="17" y="78"/>
                </a:lnTo>
                <a:lnTo>
                  <a:pt x="16" y="87"/>
                </a:lnTo>
                <a:lnTo>
                  <a:pt x="17" y="96"/>
                </a:lnTo>
                <a:lnTo>
                  <a:pt x="20" y="115"/>
                </a:lnTo>
                <a:lnTo>
                  <a:pt x="21" y="128"/>
                </a:lnTo>
                <a:lnTo>
                  <a:pt x="21" y="128"/>
                </a:lnTo>
                <a:lnTo>
                  <a:pt x="21" y="166"/>
                </a:lnTo>
                <a:lnTo>
                  <a:pt x="22" y="191"/>
                </a:lnTo>
                <a:lnTo>
                  <a:pt x="24" y="203"/>
                </a:lnTo>
                <a:lnTo>
                  <a:pt x="26" y="213"/>
                </a:lnTo>
                <a:lnTo>
                  <a:pt x="26" y="213"/>
                </a:lnTo>
                <a:lnTo>
                  <a:pt x="29" y="219"/>
                </a:lnTo>
                <a:lnTo>
                  <a:pt x="33" y="226"/>
                </a:lnTo>
                <a:lnTo>
                  <a:pt x="38" y="231"/>
                </a:lnTo>
                <a:lnTo>
                  <a:pt x="42" y="234"/>
                </a:lnTo>
                <a:lnTo>
                  <a:pt x="50" y="240"/>
                </a:lnTo>
                <a:lnTo>
                  <a:pt x="51" y="242"/>
                </a:lnTo>
                <a:lnTo>
                  <a:pt x="53" y="244"/>
                </a:lnTo>
                <a:lnTo>
                  <a:pt x="53" y="244"/>
                </a:lnTo>
                <a:lnTo>
                  <a:pt x="54" y="247"/>
                </a:lnTo>
                <a:lnTo>
                  <a:pt x="58" y="250"/>
                </a:lnTo>
                <a:lnTo>
                  <a:pt x="68" y="256"/>
                </a:lnTo>
                <a:lnTo>
                  <a:pt x="84" y="265"/>
                </a:lnTo>
                <a:lnTo>
                  <a:pt x="53" y="271"/>
                </a:lnTo>
                <a:lnTo>
                  <a:pt x="74" y="318"/>
                </a:lnTo>
                <a:lnTo>
                  <a:pt x="74" y="318"/>
                </a:lnTo>
                <a:lnTo>
                  <a:pt x="60" y="327"/>
                </a:lnTo>
                <a:lnTo>
                  <a:pt x="53" y="334"/>
                </a:lnTo>
                <a:lnTo>
                  <a:pt x="47" y="339"/>
                </a:lnTo>
                <a:lnTo>
                  <a:pt x="47" y="339"/>
                </a:lnTo>
                <a:lnTo>
                  <a:pt x="29" y="362"/>
                </a:lnTo>
                <a:lnTo>
                  <a:pt x="17" y="378"/>
                </a:lnTo>
                <a:lnTo>
                  <a:pt x="13" y="383"/>
                </a:lnTo>
                <a:lnTo>
                  <a:pt x="10" y="387"/>
                </a:lnTo>
                <a:lnTo>
                  <a:pt x="10" y="387"/>
                </a:lnTo>
                <a:lnTo>
                  <a:pt x="5" y="433"/>
                </a:lnTo>
                <a:lnTo>
                  <a:pt x="0" y="487"/>
                </a:lnTo>
                <a:lnTo>
                  <a:pt x="0" y="487"/>
                </a:lnTo>
                <a:lnTo>
                  <a:pt x="1" y="492"/>
                </a:lnTo>
                <a:lnTo>
                  <a:pt x="4" y="503"/>
                </a:lnTo>
                <a:lnTo>
                  <a:pt x="18" y="532"/>
                </a:lnTo>
                <a:lnTo>
                  <a:pt x="37" y="570"/>
                </a:lnTo>
                <a:lnTo>
                  <a:pt x="59" y="613"/>
                </a:lnTo>
                <a:lnTo>
                  <a:pt x="101" y="690"/>
                </a:lnTo>
                <a:lnTo>
                  <a:pt x="114" y="715"/>
                </a:lnTo>
                <a:lnTo>
                  <a:pt x="121" y="725"/>
                </a:lnTo>
                <a:lnTo>
                  <a:pt x="121" y="725"/>
                </a:lnTo>
                <a:lnTo>
                  <a:pt x="121" y="731"/>
                </a:lnTo>
                <a:lnTo>
                  <a:pt x="118" y="751"/>
                </a:lnTo>
                <a:lnTo>
                  <a:pt x="109" y="812"/>
                </a:lnTo>
                <a:lnTo>
                  <a:pt x="95" y="899"/>
                </a:lnTo>
                <a:lnTo>
                  <a:pt x="126" y="909"/>
                </a:lnTo>
                <a:lnTo>
                  <a:pt x="126" y="909"/>
                </a:lnTo>
                <a:lnTo>
                  <a:pt x="121" y="944"/>
                </a:lnTo>
                <a:lnTo>
                  <a:pt x="112" y="1022"/>
                </a:lnTo>
                <a:lnTo>
                  <a:pt x="108" y="1068"/>
                </a:lnTo>
                <a:lnTo>
                  <a:pt x="104" y="1111"/>
                </a:lnTo>
                <a:lnTo>
                  <a:pt x="103" y="1150"/>
                </a:lnTo>
                <a:lnTo>
                  <a:pt x="104" y="1166"/>
                </a:lnTo>
                <a:lnTo>
                  <a:pt x="105" y="1179"/>
                </a:lnTo>
                <a:lnTo>
                  <a:pt x="105" y="1179"/>
                </a:lnTo>
                <a:lnTo>
                  <a:pt x="108" y="1204"/>
                </a:lnTo>
                <a:lnTo>
                  <a:pt x="109" y="1235"/>
                </a:lnTo>
                <a:lnTo>
                  <a:pt x="109" y="1270"/>
                </a:lnTo>
                <a:lnTo>
                  <a:pt x="108" y="1307"/>
                </a:lnTo>
                <a:lnTo>
                  <a:pt x="107" y="1345"/>
                </a:lnTo>
                <a:lnTo>
                  <a:pt x="103" y="1381"/>
                </a:lnTo>
                <a:lnTo>
                  <a:pt x="99" y="1414"/>
                </a:lnTo>
                <a:lnTo>
                  <a:pt x="95" y="1443"/>
                </a:lnTo>
                <a:lnTo>
                  <a:pt x="95" y="1443"/>
                </a:lnTo>
                <a:lnTo>
                  <a:pt x="93" y="1457"/>
                </a:lnTo>
                <a:lnTo>
                  <a:pt x="92" y="1477"/>
                </a:lnTo>
                <a:lnTo>
                  <a:pt x="93" y="1522"/>
                </a:lnTo>
                <a:lnTo>
                  <a:pt x="96" y="1575"/>
                </a:lnTo>
                <a:lnTo>
                  <a:pt x="101" y="1629"/>
                </a:lnTo>
                <a:lnTo>
                  <a:pt x="111" y="1724"/>
                </a:lnTo>
                <a:lnTo>
                  <a:pt x="116" y="1765"/>
                </a:lnTo>
                <a:lnTo>
                  <a:pt x="116" y="1765"/>
                </a:lnTo>
                <a:lnTo>
                  <a:pt x="121" y="1769"/>
                </a:lnTo>
                <a:lnTo>
                  <a:pt x="132" y="1775"/>
                </a:lnTo>
                <a:lnTo>
                  <a:pt x="147" y="1786"/>
                </a:lnTo>
                <a:lnTo>
                  <a:pt x="147" y="1786"/>
                </a:lnTo>
                <a:lnTo>
                  <a:pt x="142" y="1844"/>
                </a:lnTo>
                <a:lnTo>
                  <a:pt x="142" y="1844"/>
                </a:lnTo>
                <a:lnTo>
                  <a:pt x="141" y="1856"/>
                </a:lnTo>
                <a:lnTo>
                  <a:pt x="142" y="1865"/>
                </a:lnTo>
                <a:lnTo>
                  <a:pt x="142" y="1865"/>
                </a:lnTo>
                <a:lnTo>
                  <a:pt x="143" y="1868"/>
                </a:lnTo>
                <a:lnTo>
                  <a:pt x="146" y="1872"/>
                </a:lnTo>
                <a:lnTo>
                  <a:pt x="169" y="1897"/>
                </a:lnTo>
                <a:lnTo>
                  <a:pt x="169" y="1897"/>
                </a:lnTo>
                <a:lnTo>
                  <a:pt x="182" y="1910"/>
                </a:lnTo>
                <a:lnTo>
                  <a:pt x="184" y="1913"/>
                </a:lnTo>
                <a:lnTo>
                  <a:pt x="186" y="1913"/>
                </a:lnTo>
                <a:lnTo>
                  <a:pt x="188" y="1913"/>
                </a:lnTo>
                <a:lnTo>
                  <a:pt x="191" y="1914"/>
                </a:lnTo>
                <a:lnTo>
                  <a:pt x="195" y="1918"/>
                </a:lnTo>
                <a:lnTo>
                  <a:pt x="195" y="1918"/>
                </a:lnTo>
                <a:lnTo>
                  <a:pt x="198" y="1921"/>
                </a:lnTo>
                <a:lnTo>
                  <a:pt x="203" y="1923"/>
                </a:lnTo>
                <a:lnTo>
                  <a:pt x="215" y="1927"/>
                </a:lnTo>
                <a:lnTo>
                  <a:pt x="229" y="1930"/>
                </a:lnTo>
                <a:lnTo>
                  <a:pt x="246" y="1932"/>
                </a:lnTo>
                <a:lnTo>
                  <a:pt x="281" y="1936"/>
                </a:lnTo>
                <a:lnTo>
                  <a:pt x="306" y="1939"/>
                </a:lnTo>
                <a:lnTo>
                  <a:pt x="306" y="1939"/>
                </a:lnTo>
                <a:lnTo>
                  <a:pt x="313" y="1939"/>
                </a:lnTo>
                <a:lnTo>
                  <a:pt x="320" y="1938"/>
                </a:lnTo>
                <a:lnTo>
                  <a:pt x="325" y="1936"/>
                </a:lnTo>
                <a:lnTo>
                  <a:pt x="331" y="1934"/>
                </a:lnTo>
                <a:lnTo>
                  <a:pt x="339" y="1927"/>
                </a:lnTo>
                <a:lnTo>
                  <a:pt x="348" y="1918"/>
                </a:lnTo>
                <a:lnTo>
                  <a:pt x="348" y="1918"/>
                </a:lnTo>
                <a:lnTo>
                  <a:pt x="352" y="1913"/>
                </a:lnTo>
                <a:lnTo>
                  <a:pt x="353" y="1909"/>
                </a:lnTo>
                <a:lnTo>
                  <a:pt x="352" y="1905"/>
                </a:lnTo>
                <a:lnTo>
                  <a:pt x="348" y="1899"/>
                </a:lnTo>
                <a:lnTo>
                  <a:pt x="340" y="1893"/>
                </a:lnTo>
                <a:lnTo>
                  <a:pt x="332" y="1886"/>
                </a:lnTo>
                <a:lnTo>
                  <a:pt x="332" y="1886"/>
                </a:lnTo>
                <a:lnTo>
                  <a:pt x="295" y="1841"/>
                </a:lnTo>
                <a:lnTo>
                  <a:pt x="273" y="1812"/>
                </a:lnTo>
                <a:lnTo>
                  <a:pt x="266" y="1802"/>
                </a:lnTo>
                <a:lnTo>
                  <a:pt x="263" y="1796"/>
                </a:lnTo>
                <a:lnTo>
                  <a:pt x="263" y="1796"/>
                </a:lnTo>
                <a:lnTo>
                  <a:pt x="265" y="1795"/>
                </a:lnTo>
                <a:lnTo>
                  <a:pt x="266" y="1795"/>
                </a:lnTo>
                <a:lnTo>
                  <a:pt x="275" y="1794"/>
                </a:lnTo>
                <a:lnTo>
                  <a:pt x="306" y="1796"/>
                </a:lnTo>
                <a:lnTo>
                  <a:pt x="346" y="1800"/>
                </a:lnTo>
                <a:lnTo>
                  <a:pt x="369" y="1802"/>
                </a:lnTo>
                <a:lnTo>
                  <a:pt x="390" y="1802"/>
                </a:lnTo>
                <a:lnTo>
                  <a:pt x="390" y="1802"/>
                </a:lnTo>
                <a:lnTo>
                  <a:pt x="424" y="1800"/>
                </a:lnTo>
                <a:lnTo>
                  <a:pt x="448" y="1799"/>
                </a:lnTo>
                <a:lnTo>
                  <a:pt x="468" y="1796"/>
                </a:lnTo>
                <a:lnTo>
                  <a:pt x="490" y="1791"/>
                </a:lnTo>
                <a:lnTo>
                  <a:pt x="490" y="1791"/>
                </a:lnTo>
                <a:lnTo>
                  <a:pt x="501" y="1787"/>
                </a:lnTo>
                <a:lnTo>
                  <a:pt x="507" y="1783"/>
                </a:lnTo>
                <a:lnTo>
                  <a:pt x="510" y="1779"/>
                </a:lnTo>
                <a:lnTo>
                  <a:pt x="510" y="1774"/>
                </a:lnTo>
                <a:lnTo>
                  <a:pt x="507" y="1770"/>
                </a:lnTo>
                <a:lnTo>
                  <a:pt x="505" y="1766"/>
                </a:lnTo>
                <a:lnTo>
                  <a:pt x="502" y="1762"/>
                </a:lnTo>
                <a:lnTo>
                  <a:pt x="501" y="1759"/>
                </a:lnTo>
                <a:lnTo>
                  <a:pt x="501" y="1759"/>
                </a:lnTo>
                <a:lnTo>
                  <a:pt x="499" y="1757"/>
                </a:lnTo>
                <a:lnTo>
                  <a:pt x="498" y="1757"/>
                </a:lnTo>
                <a:lnTo>
                  <a:pt x="494" y="1757"/>
                </a:lnTo>
                <a:lnTo>
                  <a:pt x="486" y="1757"/>
                </a:lnTo>
                <a:lnTo>
                  <a:pt x="474" y="1754"/>
                </a:lnTo>
                <a:lnTo>
                  <a:pt x="474" y="1754"/>
                </a:lnTo>
                <a:lnTo>
                  <a:pt x="451" y="1746"/>
                </a:lnTo>
                <a:lnTo>
                  <a:pt x="415" y="1733"/>
                </a:lnTo>
                <a:lnTo>
                  <a:pt x="364" y="1712"/>
                </a:lnTo>
                <a:lnTo>
                  <a:pt x="364" y="1712"/>
                </a:lnTo>
                <a:lnTo>
                  <a:pt x="353" y="1705"/>
                </a:lnTo>
                <a:lnTo>
                  <a:pt x="340" y="1692"/>
                </a:lnTo>
                <a:lnTo>
                  <a:pt x="328" y="1679"/>
                </a:lnTo>
                <a:lnTo>
                  <a:pt x="324" y="1674"/>
                </a:lnTo>
                <a:lnTo>
                  <a:pt x="321" y="1670"/>
                </a:lnTo>
                <a:lnTo>
                  <a:pt x="321" y="1670"/>
                </a:lnTo>
                <a:lnTo>
                  <a:pt x="320" y="1666"/>
                </a:lnTo>
                <a:lnTo>
                  <a:pt x="321" y="1663"/>
                </a:lnTo>
                <a:lnTo>
                  <a:pt x="327" y="1664"/>
                </a:lnTo>
                <a:lnTo>
                  <a:pt x="327" y="1664"/>
                </a:lnTo>
                <a:lnTo>
                  <a:pt x="329" y="1663"/>
                </a:lnTo>
                <a:lnTo>
                  <a:pt x="333" y="1659"/>
                </a:lnTo>
                <a:lnTo>
                  <a:pt x="337" y="1654"/>
                </a:lnTo>
                <a:lnTo>
                  <a:pt x="337" y="1654"/>
                </a:lnTo>
                <a:lnTo>
                  <a:pt x="339" y="1639"/>
                </a:lnTo>
                <a:lnTo>
                  <a:pt x="342" y="1602"/>
                </a:lnTo>
                <a:lnTo>
                  <a:pt x="346" y="1577"/>
                </a:lnTo>
                <a:lnTo>
                  <a:pt x="352" y="1550"/>
                </a:lnTo>
                <a:lnTo>
                  <a:pt x="360" y="1521"/>
                </a:lnTo>
                <a:lnTo>
                  <a:pt x="369" y="1490"/>
                </a:lnTo>
                <a:lnTo>
                  <a:pt x="369" y="1490"/>
                </a:lnTo>
                <a:lnTo>
                  <a:pt x="396" y="1419"/>
                </a:lnTo>
                <a:lnTo>
                  <a:pt x="429" y="1334"/>
                </a:lnTo>
                <a:lnTo>
                  <a:pt x="444" y="1294"/>
                </a:lnTo>
                <a:lnTo>
                  <a:pt x="456" y="1254"/>
                </a:lnTo>
                <a:lnTo>
                  <a:pt x="465" y="1218"/>
                </a:lnTo>
                <a:lnTo>
                  <a:pt x="468" y="1203"/>
                </a:lnTo>
                <a:lnTo>
                  <a:pt x="469" y="1189"/>
                </a:lnTo>
                <a:lnTo>
                  <a:pt x="469" y="1189"/>
                </a:lnTo>
                <a:lnTo>
                  <a:pt x="469" y="1158"/>
                </a:lnTo>
                <a:lnTo>
                  <a:pt x="465" y="1117"/>
                </a:lnTo>
                <a:lnTo>
                  <a:pt x="460" y="1069"/>
                </a:lnTo>
                <a:lnTo>
                  <a:pt x="454" y="1022"/>
                </a:lnTo>
                <a:lnTo>
                  <a:pt x="443" y="940"/>
                </a:lnTo>
                <a:lnTo>
                  <a:pt x="437" y="904"/>
                </a:lnTo>
                <a:lnTo>
                  <a:pt x="501" y="878"/>
                </a:lnTo>
                <a:lnTo>
                  <a:pt x="501" y="878"/>
                </a:lnTo>
                <a:lnTo>
                  <a:pt x="469" y="809"/>
                </a:lnTo>
                <a:lnTo>
                  <a:pt x="447" y="763"/>
                </a:lnTo>
                <a:lnTo>
                  <a:pt x="440" y="747"/>
                </a:lnTo>
                <a:lnTo>
                  <a:pt x="437" y="741"/>
                </a:lnTo>
                <a:lnTo>
                  <a:pt x="437" y="741"/>
                </a:lnTo>
                <a:lnTo>
                  <a:pt x="435" y="733"/>
                </a:lnTo>
                <a:lnTo>
                  <a:pt x="429" y="715"/>
                </a:lnTo>
                <a:lnTo>
                  <a:pt x="408" y="661"/>
                </a:lnTo>
                <a:lnTo>
                  <a:pt x="379" y="582"/>
                </a:lnTo>
                <a:lnTo>
                  <a:pt x="379" y="582"/>
                </a:lnTo>
                <a:lnTo>
                  <a:pt x="394" y="580"/>
                </a:lnTo>
                <a:lnTo>
                  <a:pt x="404" y="577"/>
                </a:lnTo>
                <a:lnTo>
                  <a:pt x="411" y="577"/>
                </a:lnTo>
                <a:lnTo>
                  <a:pt x="411" y="577"/>
                </a:lnTo>
                <a:lnTo>
                  <a:pt x="420" y="574"/>
                </a:lnTo>
                <a:lnTo>
                  <a:pt x="440" y="568"/>
                </a:lnTo>
                <a:lnTo>
                  <a:pt x="485" y="550"/>
                </a:lnTo>
                <a:lnTo>
                  <a:pt x="485" y="550"/>
                </a:lnTo>
                <a:lnTo>
                  <a:pt x="498" y="544"/>
                </a:lnTo>
                <a:lnTo>
                  <a:pt x="519" y="533"/>
                </a:lnTo>
                <a:lnTo>
                  <a:pt x="573" y="504"/>
                </a:lnTo>
                <a:lnTo>
                  <a:pt x="643" y="466"/>
                </a:lnTo>
                <a:lnTo>
                  <a:pt x="643" y="466"/>
                </a:lnTo>
                <a:lnTo>
                  <a:pt x="642" y="455"/>
                </a:lnTo>
                <a:lnTo>
                  <a:pt x="639" y="441"/>
                </a:lnTo>
                <a:lnTo>
                  <a:pt x="639" y="441"/>
                </a:lnTo>
                <a:lnTo>
                  <a:pt x="638" y="440"/>
                </a:lnTo>
                <a:lnTo>
                  <a:pt x="638" y="440"/>
                </a:lnTo>
                <a:lnTo>
                  <a:pt x="639" y="441"/>
                </a:lnTo>
                <a:lnTo>
                  <a:pt x="639" y="441"/>
                </a:lnTo>
                <a:lnTo>
                  <a:pt x="644" y="442"/>
                </a:lnTo>
                <a:lnTo>
                  <a:pt x="653" y="441"/>
                </a:lnTo>
                <a:lnTo>
                  <a:pt x="685" y="440"/>
                </a:lnTo>
                <a:lnTo>
                  <a:pt x="685" y="440"/>
                </a:lnTo>
                <a:lnTo>
                  <a:pt x="708" y="438"/>
                </a:lnTo>
                <a:lnTo>
                  <a:pt x="711" y="437"/>
                </a:lnTo>
                <a:lnTo>
                  <a:pt x="717" y="434"/>
                </a:lnTo>
                <a:lnTo>
                  <a:pt x="717" y="434"/>
                </a:lnTo>
                <a:lnTo>
                  <a:pt x="721" y="432"/>
                </a:lnTo>
                <a:lnTo>
                  <a:pt x="723" y="429"/>
                </a:lnTo>
                <a:lnTo>
                  <a:pt x="725" y="425"/>
                </a:lnTo>
                <a:lnTo>
                  <a:pt x="726" y="421"/>
                </a:lnTo>
                <a:lnTo>
                  <a:pt x="726" y="413"/>
                </a:lnTo>
                <a:lnTo>
                  <a:pt x="727" y="408"/>
                </a:lnTo>
                <a:lnTo>
                  <a:pt x="727" y="408"/>
                </a:lnTo>
                <a:lnTo>
                  <a:pt x="730" y="405"/>
                </a:lnTo>
                <a:lnTo>
                  <a:pt x="734" y="403"/>
                </a:lnTo>
                <a:lnTo>
                  <a:pt x="737" y="401"/>
                </a:lnTo>
                <a:lnTo>
                  <a:pt x="738" y="399"/>
                </a:lnTo>
                <a:lnTo>
                  <a:pt x="738" y="397"/>
                </a:lnTo>
                <a:lnTo>
                  <a:pt x="738" y="397"/>
                </a:lnTo>
                <a:lnTo>
                  <a:pt x="738" y="389"/>
                </a:lnTo>
                <a:lnTo>
                  <a:pt x="738" y="387"/>
                </a:lnTo>
                <a:lnTo>
                  <a:pt x="738" y="387"/>
                </a:lnTo>
                <a:lnTo>
                  <a:pt x="744" y="383"/>
                </a:lnTo>
                <a:lnTo>
                  <a:pt x="748" y="380"/>
                </a:lnTo>
                <a:lnTo>
                  <a:pt x="754" y="376"/>
                </a:lnTo>
                <a:lnTo>
                  <a:pt x="754" y="376"/>
                </a:lnTo>
                <a:lnTo>
                  <a:pt x="756" y="372"/>
                </a:lnTo>
                <a:lnTo>
                  <a:pt x="756" y="370"/>
                </a:lnTo>
                <a:lnTo>
                  <a:pt x="754" y="360"/>
                </a:lnTo>
                <a:lnTo>
                  <a:pt x="754" y="360"/>
                </a:lnTo>
                <a:lnTo>
                  <a:pt x="752" y="358"/>
                </a:lnTo>
                <a:lnTo>
                  <a:pt x="750" y="355"/>
                </a:lnTo>
                <a:lnTo>
                  <a:pt x="740" y="352"/>
                </a:lnTo>
                <a:lnTo>
                  <a:pt x="730" y="351"/>
                </a:lnTo>
                <a:lnTo>
                  <a:pt x="723" y="350"/>
                </a:lnTo>
                <a:lnTo>
                  <a:pt x="723" y="350"/>
                </a:lnTo>
                <a:lnTo>
                  <a:pt x="722" y="350"/>
                </a:lnTo>
                <a:lnTo>
                  <a:pt x="722" y="350"/>
                </a:lnTo>
                <a:lnTo>
                  <a:pt x="723" y="350"/>
                </a:lnTo>
                <a:lnTo>
                  <a:pt x="723" y="350"/>
                </a:lnTo>
                <a:lnTo>
                  <a:pt x="739" y="345"/>
                </a:lnTo>
                <a:lnTo>
                  <a:pt x="763" y="337"/>
                </a:lnTo>
                <a:lnTo>
                  <a:pt x="787" y="326"/>
                </a:lnTo>
                <a:lnTo>
                  <a:pt x="796" y="322"/>
                </a:lnTo>
                <a:lnTo>
                  <a:pt x="801" y="318"/>
                </a:lnTo>
                <a:lnTo>
                  <a:pt x="801" y="318"/>
                </a:lnTo>
                <a:lnTo>
                  <a:pt x="805" y="314"/>
                </a:lnTo>
                <a:lnTo>
                  <a:pt x="805" y="314"/>
                </a:lnTo>
                <a:lnTo>
                  <a:pt x="804" y="313"/>
                </a:lnTo>
                <a:lnTo>
                  <a:pt x="800" y="314"/>
                </a:lnTo>
                <a:lnTo>
                  <a:pt x="796" y="313"/>
                </a:lnTo>
                <a:lnTo>
                  <a:pt x="796" y="313"/>
                </a:lnTo>
                <a:lnTo>
                  <a:pt x="791" y="313"/>
                </a:lnTo>
                <a:lnTo>
                  <a:pt x="779" y="314"/>
                </a:lnTo>
                <a:lnTo>
                  <a:pt x="746" y="318"/>
                </a:lnTo>
                <a:lnTo>
                  <a:pt x="713" y="322"/>
                </a:lnTo>
                <a:lnTo>
                  <a:pt x="696" y="323"/>
                </a:lnTo>
                <a:lnTo>
                  <a:pt x="696" y="323"/>
                </a:lnTo>
                <a:lnTo>
                  <a:pt x="690" y="322"/>
                </a:lnTo>
                <a:lnTo>
                  <a:pt x="681" y="322"/>
                </a:lnTo>
                <a:lnTo>
                  <a:pt x="672" y="321"/>
                </a:lnTo>
                <a:lnTo>
                  <a:pt x="671" y="319"/>
                </a:lnTo>
                <a:lnTo>
                  <a:pt x="669" y="318"/>
                </a:lnTo>
                <a:lnTo>
                  <a:pt x="669" y="318"/>
                </a:lnTo>
                <a:lnTo>
                  <a:pt x="675" y="302"/>
                </a:lnTo>
                <a:lnTo>
                  <a:pt x="679" y="292"/>
                </a:lnTo>
                <a:lnTo>
                  <a:pt x="680" y="281"/>
                </a:lnTo>
                <a:lnTo>
                  <a:pt x="680" y="281"/>
                </a:lnTo>
                <a:lnTo>
                  <a:pt x="680" y="277"/>
                </a:lnTo>
                <a:lnTo>
                  <a:pt x="679" y="273"/>
                </a:lnTo>
                <a:lnTo>
                  <a:pt x="677" y="269"/>
                </a:lnTo>
                <a:lnTo>
                  <a:pt x="676" y="267"/>
                </a:lnTo>
                <a:lnTo>
                  <a:pt x="673" y="265"/>
                </a:lnTo>
                <a:lnTo>
                  <a:pt x="671" y="264"/>
                </a:lnTo>
                <a:lnTo>
                  <a:pt x="667" y="264"/>
                </a:lnTo>
                <a:lnTo>
                  <a:pt x="664" y="265"/>
                </a:lnTo>
                <a:lnTo>
                  <a:pt x="664" y="265"/>
                </a:lnTo>
                <a:lnTo>
                  <a:pt x="660" y="269"/>
                </a:lnTo>
                <a:lnTo>
                  <a:pt x="657" y="275"/>
                </a:lnTo>
                <a:lnTo>
                  <a:pt x="659" y="286"/>
                </a:lnTo>
                <a:lnTo>
                  <a:pt x="659" y="286"/>
                </a:lnTo>
                <a:lnTo>
                  <a:pt x="657" y="296"/>
                </a:lnTo>
                <a:lnTo>
                  <a:pt x="653" y="308"/>
                </a:lnTo>
                <a:lnTo>
                  <a:pt x="648" y="318"/>
                </a:lnTo>
                <a:lnTo>
                  <a:pt x="646" y="322"/>
                </a:lnTo>
                <a:lnTo>
                  <a:pt x="643" y="323"/>
                </a:lnTo>
                <a:lnTo>
                  <a:pt x="643" y="323"/>
                </a:lnTo>
                <a:lnTo>
                  <a:pt x="640" y="326"/>
                </a:lnTo>
                <a:lnTo>
                  <a:pt x="636" y="331"/>
                </a:lnTo>
                <a:lnTo>
                  <a:pt x="628" y="347"/>
                </a:lnTo>
                <a:lnTo>
                  <a:pt x="617" y="376"/>
                </a:lnTo>
                <a:lnTo>
                  <a:pt x="617" y="376"/>
                </a:lnTo>
                <a:lnTo>
                  <a:pt x="615" y="379"/>
                </a:lnTo>
                <a:lnTo>
                  <a:pt x="611" y="382"/>
                </a:lnTo>
                <a:lnTo>
                  <a:pt x="599" y="385"/>
                </a:lnTo>
                <a:lnTo>
                  <a:pt x="585" y="388"/>
                </a:lnTo>
                <a:lnTo>
                  <a:pt x="580" y="388"/>
                </a:lnTo>
                <a:lnTo>
                  <a:pt x="574" y="387"/>
                </a:lnTo>
                <a:lnTo>
                  <a:pt x="574" y="387"/>
                </a:lnTo>
                <a:lnTo>
                  <a:pt x="568" y="387"/>
                </a:lnTo>
                <a:lnTo>
                  <a:pt x="557" y="389"/>
                </a:lnTo>
                <a:lnTo>
                  <a:pt x="526" y="399"/>
                </a:lnTo>
                <a:lnTo>
                  <a:pt x="490" y="412"/>
                </a:lnTo>
                <a:lnTo>
                  <a:pt x="458" y="424"/>
                </a:lnTo>
                <a:lnTo>
                  <a:pt x="458" y="424"/>
                </a:lnTo>
                <a:lnTo>
                  <a:pt x="444" y="429"/>
                </a:lnTo>
                <a:lnTo>
                  <a:pt x="425" y="433"/>
                </a:lnTo>
                <a:lnTo>
                  <a:pt x="387" y="440"/>
                </a:lnTo>
                <a:lnTo>
                  <a:pt x="356" y="444"/>
                </a:lnTo>
                <a:lnTo>
                  <a:pt x="342" y="445"/>
                </a:lnTo>
                <a:lnTo>
                  <a:pt x="342" y="445"/>
                </a:lnTo>
                <a:lnTo>
                  <a:pt x="340" y="441"/>
                </a:lnTo>
                <a:lnTo>
                  <a:pt x="333" y="433"/>
                </a:lnTo>
                <a:lnTo>
                  <a:pt x="316" y="413"/>
                </a:lnTo>
                <a:lnTo>
                  <a:pt x="316" y="413"/>
                </a:lnTo>
                <a:lnTo>
                  <a:pt x="310" y="405"/>
                </a:lnTo>
                <a:lnTo>
                  <a:pt x="302" y="396"/>
                </a:lnTo>
                <a:lnTo>
                  <a:pt x="294" y="388"/>
                </a:lnTo>
                <a:lnTo>
                  <a:pt x="290" y="382"/>
                </a:lnTo>
                <a:lnTo>
                  <a:pt x="290" y="382"/>
                </a:lnTo>
                <a:lnTo>
                  <a:pt x="286" y="378"/>
                </a:lnTo>
                <a:lnTo>
                  <a:pt x="277" y="371"/>
                </a:lnTo>
                <a:lnTo>
                  <a:pt x="252" y="358"/>
                </a:lnTo>
                <a:lnTo>
                  <a:pt x="216" y="339"/>
                </a:lnTo>
                <a:lnTo>
                  <a:pt x="216" y="339"/>
                </a:lnTo>
                <a:lnTo>
                  <a:pt x="220" y="329"/>
                </a:lnTo>
                <a:lnTo>
                  <a:pt x="224" y="322"/>
                </a:lnTo>
                <a:lnTo>
                  <a:pt x="226" y="318"/>
                </a:lnTo>
                <a:lnTo>
                  <a:pt x="226" y="318"/>
                </a:lnTo>
                <a:lnTo>
                  <a:pt x="229" y="317"/>
                </a:lnTo>
                <a:lnTo>
                  <a:pt x="234" y="317"/>
                </a:lnTo>
                <a:lnTo>
                  <a:pt x="263" y="318"/>
                </a:lnTo>
                <a:lnTo>
                  <a:pt x="263" y="318"/>
                </a:lnTo>
                <a:lnTo>
                  <a:pt x="273" y="318"/>
                </a:lnTo>
                <a:lnTo>
                  <a:pt x="279" y="318"/>
                </a:lnTo>
                <a:lnTo>
                  <a:pt x="282" y="317"/>
                </a:lnTo>
                <a:lnTo>
                  <a:pt x="282" y="314"/>
                </a:lnTo>
                <a:lnTo>
                  <a:pt x="279" y="310"/>
                </a:lnTo>
                <a:lnTo>
                  <a:pt x="278" y="309"/>
                </a:lnTo>
                <a:lnTo>
                  <a:pt x="279" y="308"/>
                </a:lnTo>
                <a:lnTo>
                  <a:pt x="279" y="308"/>
                </a:lnTo>
                <a:lnTo>
                  <a:pt x="281" y="306"/>
                </a:lnTo>
                <a:lnTo>
                  <a:pt x="282" y="305"/>
                </a:lnTo>
                <a:lnTo>
                  <a:pt x="282" y="300"/>
                </a:lnTo>
                <a:lnTo>
                  <a:pt x="283" y="293"/>
                </a:lnTo>
                <a:lnTo>
                  <a:pt x="284" y="286"/>
                </a:lnTo>
                <a:lnTo>
                  <a:pt x="284" y="286"/>
                </a:lnTo>
                <a:lnTo>
                  <a:pt x="287" y="281"/>
                </a:lnTo>
                <a:lnTo>
                  <a:pt x="288" y="281"/>
                </a:lnTo>
                <a:lnTo>
                  <a:pt x="288" y="281"/>
                </a:lnTo>
                <a:lnTo>
                  <a:pt x="290" y="281"/>
                </a:lnTo>
                <a:lnTo>
                  <a:pt x="290" y="281"/>
                </a:lnTo>
                <a:lnTo>
                  <a:pt x="291" y="280"/>
                </a:lnTo>
                <a:lnTo>
                  <a:pt x="291" y="276"/>
                </a:lnTo>
                <a:lnTo>
                  <a:pt x="290" y="271"/>
                </a:lnTo>
                <a:lnTo>
                  <a:pt x="290" y="271"/>
                </a:lnTo>
                <a:lnTo>
                  <a:pt x="286" y="269"/>
                </a:lnTo>
                <a:lnTo>
                  <a:pt x="278" y="267"/>
                </a:lnTo>
                <a:lnTo>
                  <a:pt x="273" y="264"/>
                </a:lnTo>
                <a:lnTo>
                  <a:pt x="269" y="263"/>
                </a:lnTo>
                <a:lnTo>
                  <a:pt x="266" y="259"/>
                </a:lnTo>
                <a:lnTo>
                  <a:pt x="263" y="255"/>
                </a:lnTo>
                <a:lnTo>
                  <a:pt x="263" y="255"/>
                </a:lnTo>
                <a:lnTo>
                  <a:pt x="263" y="251"/>
                </a:lnTo>
                <a:lnTo>
                  <a:pt x="265" y="247"/>
                </a:lnTo>
                <a:lnTo>
                  <a:pt x="267" y="244"/>
                </a:lnTo>
                <a:lnTo>
                  <a:pt x="270" y="243"/>
                </a:lnTo>
                <a:lnTo>
                  <a:pt x="277" y="240"/>
                </a:lnTo>
                <a:lnTo>
                  <a:pt x="279" y="239"/>
                </a:lnTo>
                <a:lnTo>
                  <a:pt x="279" y="234"/>
                </a:lnTo>
                <a:lnTo>
                  <a:pt x="279" y="234"/>
                </a:lnTo>
                <a:lnTo>
                  <a:pt x="279" y="228"/>
                </a:lnTo>
                <a:lnTo>
                  <a:pt x="278" y="224"/>
                </a:lnTo>
                <a:lnTo>
                  <a:pt x="279" y="223"/>
                </a:lnTo>
                <a:lnTo>
                  <a:pt x="279" y="223"/>
                </a:lnTo>
                <a:lnTo>
                  <a:pt x="281" y="219"/>
                </a:lnTo>
                <a:lnTo>
                  <a:pt x="282" y="211"/>
                </a:lnTo>
                <a:lnTo>
                  <a:pt x="284" y="197"/>
                </a:lnTo>
                <a:lnTo>
                  <a:pt x="284" y="197"/>
                </a:lnTo>
                <a:lnTo>
                  <a:pt x="284" y="194"/>
                </a:lnTo>
                <a:lnTo>
                  <a:pt x="283" y="191"/>
                </a:lnTo>
                <a:lnTo>
                  <a:pt x="279" y="186"/>
                </a:lnTo>
                <a:lnTo>
                  <a:pt x="269" y="176"/>
                </a:lnTo>
                <a:lnTo>
                  <a:pt x="269" y="176"/>
                </a:lnTo>
                <a:lnTo>
                  <a:pt x="267" y="173"/>
                </a:lnTo>
                <a:lnTo>
                  <a:pt x="265" y="170"/>
                </a:lnTo>
                <a:lnTo>
                  <a:pt x="265" y="162"/>
                </a:lnTo>
                <a:lnTo>
                  <a:pt x="263" y="149"/>
                </a:lnTo>
                <a:lnTo>
                  <a:pt x="263" y="149"/>
                </a:lnTo>
                <a:lnTo>
                  <a:pt x="263" y="136"/>
                </a:lnTo>
                <a:lnTo>
                  <a:pt x="263" y="123"/>
                </a:lnTo>
                <a:lnTo>
                  <a:pt x="263" y="123"/>
                </a:lnTo>
                <a:lnTo>
                  <a:pt x="262" y="116"/>
                </a:lnTo>
                <a:lnTo>
                  <a:pt x="257" y="108"/>
                </a:lnTo>
                <a:lnTo>
                  <a:pt x="248" y="91"/>
                </a:lnTo>
                <a:lnTo>
                  <a:pt x="248" y="91"/>
                </a:lnTo>
                <a:lnTo>
                  <a:pt x="245" y="86"/>
                </a:lnTo>
                <a:lnTo>
                  <a:pt x="246" y="83"/>
                </a:lnTo>
                <a:lnTo>
                  <a:pt x="248" y="79"/>
                </a:lnTo>
                <a:lnTo>
                  <a:pt x="253" y="75"/>
                </a:lnTo>
                <a:lnTo>
                  <a:pt x="253" y="75"/>
                </a:lnTo>
                <a:lnTo>
                  <a:pt x="258" y="70"/>
                </a:lnTo>
                <a:lnTo>
                  <a:pt x="262" y="63"/>
                </a:lnTo>
                <a:lnTo>
                  <a:pt x="269" y="49"/>
                </a:lnTo>
                <a:lnTo>
                  <a:pt x="269" y="49"/>
                </a:lnTo>
                <a:lnTo>
                  <a:pt x="270" y="44"/>
                </a:lnTo>
                <a:lnTo>
                  <a:pt x="269" y="38"/>
                </a:lnTo>
                <a:lnTo>
                  <a:pt x="263" y="32"/>
                </a:lnTo>
                <a:lnTo>
                  <a:pt x="258" y="17"/>
                </a:lnTo>
                <a:lnTo>
                  <a:pt x="258" y="17"/>
                </a:lnTo>
                <a:lnTo>
                  <a:pt x="255" y="9"/>
                </a:lnTo>
                <a:lnTo>
                  <a:pt x="253" y="5"/>
                </a:lnTo>
                <a:lnTo>
                  <a:pt x="250" y="3"/>
                </a:lnTo>
                <a:lnTo>
                  <a:pt x="248" y="1"/>
                </a:lnTo>
                <a:lnTo>
                  <a:pt x="242" y="3"/>
                </a:lnTo>
                <a:lnTo>
                  <a:pt x="240" y="3"/>
                </a:lnTo>
                <a:lnTo>
                  <a:pt x="237" y="1"/>
                </a:lnTo>
                <a:lnTo>
                  <a:pt x="237" y="1"/>
                </a:lnTo>
                <a:lnTo>
                  <a:pt x="234" y="0"/>
                </a:lnTo>
                <a:lnTo>
                  <a:pt x="232" y="0"/>
                </a:lnTo>
                <a:lnTo>
                  <a:pt x="229" y="1"/>
                </a:lnTo>
                <a:lnTo>
                  <a:pt x="226" y="4"/>
                </a:lnTo>
                <a:lnTo>
                  <a:pt x="221" y="7"/>
                </a:lnTo>
                <a:lnTo>
                  <a:pt x="221" y="7"/>
                </a:lnTo>
                <a:lnTo>
                  <a:pt x="207" y="13"/>
                </a:lnTo>
                <a:lnTo>
                  <a:pt x="199" y="16"/>
                </a:lnTo>
                <a:lnTo>
                  <a:pt x="195" y="17"/>
                </a:lnTo>
                <a:lnTo>
                  <a:pt x="195" y="17"/>
                </a:lnTo>
                <a:close/>
                <a:moveTo>
                  <a:pt x="226" y="1717"/>
                </a:moveTo>
                <a:lnTo>
                  <a:pt x="221" y="1654"/>
                </a:lnTo>
                <a:lnTo>
                  <a:pt x="258" y="1416"/>
                </a:lnTo>
                <a:lnTo>
                  <a:pt x="248" y="1649"/>
                </a:lnTo>
                <a:lnTo>
                  <a:pt x="237" y="1654"/>
                </a:lnTo>
                <a:lnTo>
                  <a:pt x="226" y="171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7470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pptxj61_オラついている人物のシルエット</dc:title>
  <dc:subject>pptxj61_オラついている人物のシルエット</dc:subject>
  <dc:creator>でじけろお</dc:creator>
  <cp:revision>1</cp:revision>
  <dcterms:created xsi:type="dcterms:W3CDTF">2018-05-20T00:31:01Z</dcterms:created>
  <dcterms:modified xsi:type="dcterms:W3CDTF">2022-05-07T09:23:08Z</dcterms:modified>
  <cp:version>1</cp:version>
</cp:coreProperties>
</file>